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4"/>
  </p:sldMasterIdLst>
  <p:notesMasterIdLst>
    <p:notesMasterId r:id="rId22"/>
  </p:notesMasterIdLst>
  <p:sldIdLst>
    <p:sldId id="324" r:id="rId5"/>
    <p:sldId id="375" r:id="rId6"/>
    <p:sldId id="376" r:id="rId7"/>
    <p:sldId id="401" r:id="rId8"/>
    <p:sldId id="410" r:id="rId9"/>
    <p:sldId id="411" r:id="rId10"/>
    <p:sldId id="402" r:id="rId11"/>
    <p:sldId id="397" r:id="rId12"/>
    <p:sldId id="403" r:id="rId13"/>
    <p:sldId id="377" r:id="rId14"/>
    <p:sldId id="339" r:id="rId15"/>
    <p:sldId id="408" r:id="rId16"/>
    <p:sldId id="399" r:id="rId17"/>
    <p:sldId id="406" r:id="rId18"/>
    <p:sldId id="407" r:id="rId19"/>
    <p:sldId id="379" r:id="rId20"/>
    <p:sldId id="380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 userDrawn="1">
          <p15:clr>
            <a:srgbClr val="A4A3A4"/>
          </p15:clr>
        </p15:guide>
        <p15:guide id="2" pos="4158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orient="horz" pos="2750" userDrawn="1">
          <p15:clr>
            <a:srgbClr val="A4A3A4"/>
          </p15:clr>
        </p15:guide>
        <p15:guide id="7" orient="horz" pos="300" userDrawn="1">
          <p15:clr>
            <a:srgbClr val="A4A3A4"/>
          </p15:clr>
        </p15:guide>
        <p15:guide id="8" orient="horz" pos="1344" userDrawn="1">
          <p15:clr>
            <a:srgbClr val="A4A3A4"/>
          </p15:clr>
        </p15:guide>
        <p15:guide id="9" orient="horz" pos="3067" userDrawn="1">
          <p15:clr>
            <a:srgbClr val="A4A3A4"/>
          </p15:clr>
        </p15:guide>
        <p15:guide id="11" pos="665" userDrawn="1">
          <p15:clr>
            <a:srgbClr val="A4A3A4"/>
          </p15:clr>
        </p15:guide>
        <p15:guide id="12" pos="1753" userDrawn="1">
          <p15:clr>
            <a:srgbClr val="A4A3A4"/>
          </p15:clr>
        </p15:guide>
        <p15:guide id="13" pos="3840" userDrawn="1">
          <p15:clr>
            <a:srgbClr val="A4A3A4"/>
          </p15:clr>
        </p15:guide>
        <p15:guide id="14" orient="horz" pos="3748" userDrawn="1">
          <p15:clr>
            <a:srgbClr val="A4A3A4"/>
          </p15:clr>
        </p15:guide>
        <p15:guide id="15" orient="horz" pos="414" userDrawn="1">
          <p15:clr>
            <a:srgbClr val="A4A3A4"/>
          </p15:clr>
        </p15:guide>
        <p15:guide id="16" orient="horz" pos="777" userDrawn="1">
          <p15:clr>
            <a:srgbClr val="A4A3A4"/>
          </p15:clr>
        </p15:guide>
        <p15:guide id="17" orient="horz" pos="1593" userDrawn="1">
          <p15:clr>
            <a:srgbClr val="A4A3A4"/>
          </p15:clr>
        </p15:guide>
        <p15:guide id="18" orient="horz" pos="1049" userDrawn="1">
          <p15:clr>
            <a:srgbClr val="A4A3A4"/>
          </p15:clr>
        </p15:guide>
        <p15:guide id="19" orient="horz" pos="3430" userDrawn="1">
          <p15:clr>
            <a:srgbClr val="A4A3A4"/>
          </p15:clr>
        </p15:guide>
        <p15:guide id="20" orient="horz" pos="2160" userDrawn="1">
          <p15:clr>
            <a:srgbClr val="A4A3A4"/>
          </p15:clr>
        </p15:guide>
        <p15:guide id="21" pos="2479" userDrawn="1">
          <p15:clr>
            <a:srgbClr val="A4A3A4"/>
          </p15:clr>
        </p15:guide>
        <p15:guide id="22" pos="2910" userDrawn="1">
          <p15:clr>
            <a:srgbClr val="A4A3A4"/>
          </p15:clr>
        </p15:guide>
        <p15:guide id="23" pos="52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IOT Géraldine" initials="QG" lastIdx="1" clrIdx="0">
    <p:extLst>
      <p:ext uri="{19B8F6BF-5375-455C-9EA6-DF929625EA0E}">
        <p15:presenceInfo xmlns:p15="http://schemas.microsoft.com/office/powerpoint/2012/main" userId="S::geraldine.quiot@isoskele.fr::6155c3fb-ac7a-4062-af70-f59405034c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321"/>
    <a:srgbClr val="793C7F"/>
    <a:srgbClr val="EB5C32"/>
    <a:srgbClr val="F39325"/>
    <a:srgbClr val="F18820"/>
    <a:srgbClr val="DA443A"/>
    <a:srgbClr val="662885"/>
    <a:srgbClr val="DA3232"/>
    <a:srgbClr val="572D7B"/>
    <a:srgbClr val="E983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4061" autoAdjust="0"/>
  </p:normalViewPr>
  <p:slideViewPr>
    <p:cSldViewPr snapToGrid="0" snapToObjects="1" showGuides="1">
      <p:cViewPr varScale="1">
        <p:scale>
          <a:sx n="68" d="100"/>
          <a:sy n="68" d="100"/>
        </p:scale>
        <p:origin x="732" y="60"/>
      </p:cViewPr>
      <p:guideLst>
        <p:guide orient="horz" pos="4065"/>
        <p:guide pos="4158"/>
        <p:guide pos="393"/>
        <p:guide orient="horz" pos="2750"/>
        <p:guide orient="horz" pos="300"/>
        <p:guide orient="horz" pos="1344"/>
        <p:guide orient="horz" pos="3067"/>
        <p:guide pos="665"/>
        <p:guide pos="1753"/>
        <p:guide pos="3840"/>
        <p:guide orient="horz" pos="3748"/>
        <p:guide orient="horz" pos="414"/>
        <p:guide orient="horz" pos="777"/>
        <p:guide orient="horz" pos="1593"/>
        <p:guide orient="horz" pos="1049"/>
        <p:guide orient="horz" pos="3430"/>
        <p:guide orient="horz" pos="2160"/>
        <p:guide pos="2479"/>
        <p:guide pos="2910"/>
        <p:guide pos="5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1C406-8ACC-4E83-B6FF-F22BE82BA90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A765D6-AFA8-41A4-87F0-B92339714410}">
      <dgm:prSet/>
      <dgm:spPr>
        <a:solidFill>
          <a:srgbClr val="F39325"/>
        </a:solidFill>
      </dgm:spPr>
      <dgm:t>
        <a:bodyPr/>
        <a:lstStyle/>
        <a:p>
          <a:r>
            <a:rPr lang="fr-FR" b="0" dirty="0">
              <a:latin typeface="Montserrat" panose="00000500000000000000" pitchFamily="2" charset="0"/>
            </a:rPr>
            <a:t>Qui souhaite que nous le lui mettons en place ?</a:t>
          </a:r>
          <a:endParaRPr lang="en-US" b="0" dirty="0">
            <a:latin typeface="Montserrat" panose="00000500000000000000" pitchFamily="2" charset="0"/>
          </a:endParaRPr>
        </a:p>
      </dgm:t>
    </dgm:pt>
    <dgm:pt modelId="{87685864-6069-4209-AE14-D338DA57DB78}" type="parTrans" cxnId="{A790E0D7-F3BB-4947-9A31-60EA33A87F25}">
      <dgm:prSet/>
      <dgm:spPr/>
      <dgm:t>
        <a:bodyPr/>
        <a:lstStyle/>
        <a:p>
          <a:endParaRPr lang="en-US"/>
        </a:p>
      </dgm:t>
    </dgm:pt>
    <dgm:pt modelId="{190C1BED-14C2-46DC-9F3E-FB298965BFC1}" type="sibTrans" cxnId="{A790E0D7-F3BB-4947-9A31-60EA33A87F25}">
      <dgm:prSet/>
      <dgm:spPr/>
      <dgm:t>
        <a:bodyPr/>
        <a:lstStyle/>
        <a:p>
          <a:endParaRPr lang="en-US"/>
        </a:p>
      </dgm:t>
    </dgm:pt>
    <dgm:pt modelId="{EEFB8E74-A566-42BC-9EAE-0A7CE2E8B012}">
      <dgm:prSet/>
      <dgm:spPr>
        <a:solidFill>
          <a:srgbClr val="EB5C32"/>
        </a:solidFill>
      </dgm:spPr>
      <dgm:t>
        <a:bodyPr/>
        <a:lstStyle/>
        <a:p>
          <a:r>
            <a:rPr lang="fr-FR" b="0" dirty="0">
              <a:latin typeface="Montserrat" panose="00000500000000000000" pitchFamily="2" charset="0"/>
            </a:rPr>
            <a:t>Qui souhaite le mettre en place lui-même ? pat.entretienpc@gmail.com </a:t>
          </a:r>
          <a:r>
            <a:rPr lang="fr-FR" b="0" dirty="0">
              <a:latin typeface="Montserrat" panose="00000500000000000000" pitchFamily="2" charset="0"/>
              <a:sym typeface="Wingdings" panose="05000000000000000000" pitchFamily="2" charset="2"/>
            </a:rPr>
            <a:t></a:t>
          </a:r>
          <a:r>
            <a:rPr lang="fr-FR" b="0" dirty="0">
              <a:latin typeface="Montserrat" panose="00000500000000000000" pitchFamily="2" charset="0"/>
            </a:rPr>
            <a:t> </a:t>
          </a:r>
          <a:r>
            <a:rPr lang="fr-FR" b="1" dirty="0">
              <a:latin typeface="Montserrat" panose="00000500000000000000" pitchFamily="2" charset="0"/>
            </a:rPr>
            <a:t>Validation finale obligatoire</a:t>
          </a:r>
          <a:endParaRPr lang="en-US" b="1" dirty="0">
            <a:latin typeface="Montserrat" panose="00000500000000000000" pitchFamily="2" charset="0"/>
          </a:endParaRPr>
        </a:p>
      </dgm:t>
    </dgm:pt>
    <dgm:pt modelId="{97168393-F337-48E5-AB0D-5DAD1C786E81}" type="parTrans" cxnId="{75E413E6-1B49-4E60-951B-511181B6601F}">
      <dgm:prSet/>
      <dgm:spPr/>
      <dgm:t>
        <a:bodyPr/>
        <a:lstStyle/>
        <a:p>
          <a:endParaRPr lang="en-US"/>
        </a:p>
      </dgm:t>
    </dgm:pt>
    <dgm:pt modelId="{5139B3E7-D634-47EA-AB86-8DFF0C744B60}" type="sibTrans" cxnId="{75E413E6-1B49-4E60-951B-511181B6601F}">
      <dgm:prSet/>
      <dgm:spPr/>
      <dgm:t>
        <a:bodyPr/>
        <a:lstStyle/>
        <a:p>
          <a:endParaRPr lang="en-US"/>
        </a:p>
      </dgm:t>
    </dgm:pt>
    <dgm:pt modelId="{064AC69F-7059-4E28-8041-51FC4DFAE356}">
      <dgm:prSet/>
      <dgm:spPr>
        <a:solidFill>
          <a:srgbClr val="793C7F"/>
        </a:solidFill>
      </dgm:spPr>
      <dgm:t>
        <a:bodyPr/>
        <a:lstStyle/>
        <a:p>
          <a:r>
            <a:rPr lang="fr-FR" b="0" dirty="0">
              <a:latin typeface="Montserrat" panose="00000500000000000000" pitchFamily="2" charset="0"/>
            </a:rPr>
            <a:t>Budget : Astuce pour ne pas financer votre budget impression</a:t>
          </a:r>
          <a:endParaRPr lang="en-US" b="0" dirty="0">
            <a:latin typeface="Montserrat" panose="00000500000000000000" pitchFamily="2" charset="0"/>
          </a:endParaRPr>
        </a:p>
      </dgm:t>
    </dgm:pt>
    <dgm:pt modelId="{0E536C71-DF56-423A-8EAF-6E061392255E}" type="parTrans" cxnId="{4BD7AB26-E69E-4C1B-84ED-7A253E705D03}">
      <dgm:prSet/>
      <dgm:spPr/>
      <dgm:t>
        <a:bodyPr/>
        <a:lstStyle/>
        <a:p>
          <a:endParaRPr lang="en-US"/>
        </a:p>
      </dgm:t>
    </dgm:pt>
    <dgm:pt modelId="{A8DFE9B3-BEDE-4A0D-8CD0-659E29EB1AE7}" type="sibTrans" cxnId="{4BD7AB26-E69E-4C1B-84ED-7A253E705D03}">
      <dgm:prSet/>
      <dgm:spPr/>
      <dgm:t>
        <a:bodyPr/>
        <a:lstStyle/>
        <a:p>
          <a:endParaRPr lang="en-US"/>
        </a:p>
      </dgm:t>
    </dgm:pt>
    <dgm:pt modelId="{9E68A842-C550-4666-8A51-E790CF6AC072}" type="pres">
      <dgm:prSet presAssocID="{E271C406-8ACC-4E83-B6FF-F22BE82BA90D}" presName="outerComposite" presStyleCnt="0">
        <dgm:presLayoutVars>
          <dgm:chMax val="5"/>
          <dgm:dir/>
          <dgm:resizeHandles val="exact"/>
        </dgm:presLayoutVars>
      </dgm:prSet>
      <dgm:spPr/>
    </dgm:pt>
    <dgm:pt modelId="{B37CDE35-2E2D-4EFD-9D01-0026DD3D9FFB}" type="pres">
      <dgm:prSet presAssocID="{E271C406-8ACC-4E83-B6FF-F22BE82BA90D}" presName="dummyMaxCanvas" presStyleCnt="0">
        <dgm:presLayoutVars/>
      </dgm:prSet>
      <dgm:spPr/>
    </dgm:pt>
    <dgm:pt modelId="{38661E32-DB75-470D-AB64-4C0512A4A0C4}" type="pres">
      <dgm:prSet presAssocID="{E271C406-8ACC-4E83-B6FF-F22BE82BA90D}" presName="ThreeNodes_1" presStyleLbl="node1" presStyleIdx="0" presStyleCnt="3" custScaleX="103549">
        <dgm:presLayoutVars>
          <dgm:bulletEnabled val="1"/>
        </dgm:presLayoutVars>
      </dgm:prSet>
      <dgm:spPr/>
    </dgm:pt>
    <dgm:pt modelId="{5F166366-450B-4F87-8B8E-B618D3E400F6}" type="pres">
      <dgm:prSet presAssocID="{E271C406-8ACC-4E83-B6FF-F22BE82BA90D}" presName="ThreeNodes_2" presStyleLbl="node1" presStyleIdx="1" presStyleCnt="3">
        <dgm:presLayoutVars>
          <dgm:bulletEnabled val="1"/>
        </dgm:presLayoutVars>
      </dgm:prSet>
      <dgm:spPr/>
    </dgm:pt>
    <dgm:pt modelId="{F1ADF170-EEB8-4BF4-93F1-B8BCAA7A51DB}" type="pres">
      <dgm:prSet presAssocID="{E271C406-8ACC-4E83-B6FF-F22BE82BA90D}" presName="ThreeNodes_3" presStyleLbl="node1" presStyleIdx="2" presStyleCnt="3">
        <dgm:presLayoutVars>
          <dgm:bulletEnabled val="1"/>
        </dgm:presLayoutVars>
      </dgm:prSet>
      <dgm:spPr/>
    </dgm:pt>
    <dgm:pt modelId="{5B1703D1-6E83-414D-8A14-635FDCD01BDC}" type="pres">
      <dgm:prSet presAssocID="{E271C406-8ACC-4E83-B6FF-F22BE82BA90D}" presName="ThreeConn_1-2" presStyleLbl="fgAccFollowNode1" presStyleIdx="0" presStyleCnt="2">
        <dgm:presLayoutVars>
          <dgm:bulletEnabled val="1"/>
        </dgm:presLayoutVars>
      </dgm:prSet>
      <dgm:spPr/>
    </dgm:pt>
    <dgm:pt modelId="{06357523-3A80-4F0B-A35D-8BABE276B0CC}" type="pres">
      <dgm:prSet presAssocID="{E271C406-8ACC-4E83-B6FF-F22BE82BA90D}" presName="ThreeConn_2-3" presStyleLbl="fgAccFollowNode1" presStyleIdx="1" presStyleCnt="2">
        <dgm:presLayoutVars>
          <dgm:bulletEnabled val="1"/>
        </dgm:presLayoutVars>
      </dgm:prSet>
      <dgm:spPr/>
    </dgm:pt>
    <dgm:pt modelId="{838346E0-A91E-4688-99CF-589361EA58EB}" type="pres">
      <dgm:prSet presAssocID="{E271C406-8ACC-4E83-B6FF-F22BE82BA90D}" presName="ThreeNodes_1_text" presStyleLbl="node1" presStyleIdx="2" presStyleCnt="3">
        <dgm:presLayoutVars>
          <dgm:bulletEnabled val="1"/>
        </dgm:presLayoutVars>
      </dgm:prSet>
      <dgm:spPr/>
    </dgm:pt>
    <dgm:pt modelId="{BB08D31C-B499-48A0-8EC6-2BF833E70753}" type="pres">
      <dgm:prSet presAssocID="{E271C406-8ACC-4E83-B6FF-F22BE82BA90D}" presName="ThreeNodes_2_text" presStyleLbl="node1" presStyleIdx="2" presStyleCnt="3">
        <dgm:presLayoutVars>
          <dgm:bulletEnabled val="1"/>
        </dgm:presLayoutVars>
      </dgm:prSet>
      <dgm:spPr/>
    </dgm:pt>
    <dgm:pt modelId="{905A19E9-BA34-40D4-B527-2B3A19B25955}" type="pres">
      <dgm:prSet presAssocID="{E271C406-8ACC-4E83-B6FF-F22BE82BA90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BD7AB26-E69E-4C1B-84ED-7A253E705D03}" srcId="{E271C406-8ACC-4E83-B6FF-F22BE82BA90D}" destId="{064AC69F-7059-4E28-8041-51FC4DFAE356}" srcOrd="2" destOrd="0" parTransId="{0E536C71-DF56-423A-8EAF-6E061392255E}" sibTransId="{A8DFE9B3-BEDE-4A0D-8CD0-659E29EB1AE7}"/>
    <dgm:cxn modelId="{65771A3A-262E-467C-AF7D-36A5E3706BD3}" type="presOf" srcId="{E271C406-8ACC-4E83-B6FF-F22BE82BA90D}" destId="{9E68A842-C550-4666-8A51-E790CF6AC072}" srcOrd="0" destOrd="0" presId="urn:microsoft.com/office/officeart/2005/8/layout/vProcess5"/>
    <dgm:cxn modelId="{11D7C460-957C-4137-8787-29702A3DD890}" type="presOf" srcId="{EEFB8E74-A566-42BC-9EAE-0A7CE2E8B012}" destId="{BB08D31C-B499-48A0-8EC6-2BF833E70753}" srcOrd="1" destOrd="0" presId="urn:microsoft.com/office/officeart/2005/8/layout/vProcess5"/>
    <dgm:cxn modelId="{930CC76D-96EB-4FBD-BC37-22127C59D82E}" type="presOf" srcId="{190C1BED-14C2-46DC-9F3E-FB298965BFC1}" destId="{5B1703D1-6E83-414D-8A14-635FDCD01BDC}" srcOrd="0" destOrd="0" presId="urn:microsoft.com/office/officeart/2005/8/layout/vProcess5"/>
    <dgm:cxn modelId="{B2434B8A-DBC2-466E-B4A6-B8A4B3A208D7}" type="presOf" srcId="{A0A765D6-AFA8-41A4-87F0-B92339714410}" destId="{38661E32-DB75-470D-AB64-4C0512A4A0C4}" srcOrd="0" destOrd="0" presId="urn:microsoft.com/office/officeart/2005/8/layout/vProcess5"/>
    <dgm:cxn modelId="{33A5CD95-9E4C-4E4A-81E7-1385BB0F0466}" type="presOf" srcId="{064AC69F-7059-4E28-8041-51FC4DFAE356}" destId="{F1ADF170-EEB8-4BF4-93F1-B8BCAA7A51DB}" srcOrd="0" destOrd="0" presId="urn:microsoft.com/office/officeart/2005/8/layout/vProcess5"/>
    <dgm:cxn modelId="{ED87D8A4-5E9F-44FE-B734-C74820CC708E}" type="presOf" srcId="{5139B3E7-D634-47EA-AB86-8DFF0C744B60}" destId="{06357523-3A80-4F0B-A35D-8BABE276B0CC}" srcOrd="0" destOrd="0" presId="urn:microsoft.com/office/officeart/2005/8/layout/vProcess5"/>
    <dgm:cxn modelId="{1A3372AE-DFD1-49B4-B09B-6EFB817A8C3C}" type="presOf" srcId="{A0A765D6-AFA8-41A4-87F0-B92339714410}" destId="{838346E0-A91E-4688-99CF-589361EA58EB}" srcOrd="1" destOrd="0" presId="urn:microsoft.com/office/officeart/2005/8/layout/vProcess5"/>
    <dgm:cxn modelId="{EE8CDACD-8AFC-440D-96AC-52E3A66CA505}" type="presOf" srcId="{064AC69F-7059-4E28-8041-51FC4DFAE356}" destId="{905A19E9-BA34-40D4-B527-2B3A19B25955}" srcOrd="1" destOrd="0" presId="urn:microsoft.com/office/officeart/2005/8/layout/vProcess5"/>
    <dgm:cxn modelId="{A790E0D7-F3BB-4947-9A31-60EA33A87F25}" srcId="{E271C406-8ACC-4E83-B6FF-F22BE82BA90D}" destId="{A0A765D6-AFA8-41A4-87F0-B92339714410}" srcOrd="0" destOrd="0" parTransId="{87685864-6069-4209-AE14-D338DA57DB78}" sibTransId="{190C1BED-14C2-46DC-9F3E-FB298965BFC1}"/>
    <dgm:cxn modelId="{75E413E6-1B49-4E60-951B-511181B6601F}" srcId="{E271C406-8ACC-4E83-B6FF-F22BE82BA90D}" destId="{EEFB8E74-A566-42BC-9EAE-0A7CE2E8B012}" srcOrd="1" destOrd="0" parTransId="{97168393-F337-48E5-AB0D-5DAD1C786E81}" sibTransId="{5139B3E7-D634-47EA-AB86-8DFF0C744B60}"/>
    <dgm:cxn modelId="{39070EED-66A9-4754-B69E-694BDBB8C6F6}" type="presOf" srcId="{EEFB8E74-A566-42BC-9EAE-0A7CE2E8B012}" destId="{5F166366-450B-4F87-8B8E-B618D3E400F6}" srcOrd="0" destOrd="0" presId="urn:microsoft.com/office/officeart/2005/8/layout/vProcess5"/>
    <dgm:cxn modelId="{08D94783-4885-4717-9655-2D4824D2CA05}" type="presParOf" srcId="{9E68A842-C550-4666-8A51-E790CF6AC072}" destId="{B37CDE35-2E2D-4EFD-9D01-0026DD3D9FFB}" srcOrd="0" destOrd="0" presId="urn:microsoft.com/office/officeart/2005/8/layout/vProcess5"/>
    <dgm:cxn modelId="{DF11C91B-EF26-4133-98B5-53EA66875C6D}" type="presParOf" srcId="{9E68A842-C550-4666-8A51-E790CF6AC072}" destId="{38661E32-DB75-470D-AB64-4C0512A4A0C4}" srcOrd="1" destOrd="0" presId="urn:microsoft.com/office/officeart/2005/8/layout/vProcess5"/>
    <dgm:cxn modelId="{D36FA05F-AC33-4C31-8EA8-0CE333C6ED34}" type="presParOf" srcId="{9E68A842-C550-4666-8A51-E790CF6AC072}" destId="{5F166366-450B-4F87-8B8E-B618D3E400F6}" srcOrd="2" destOrd="0" presId="urn:microsoft.com/office/officeart/2005/8/layout/vProcess5"/>
    <dgm:cxn modelId="{E756BB93-8D75-43A1-A816-655B39C77B61}" type="presParOf" srcId="{9E68A842-C550-4666-8A51-E790CF6AC072}" destId="{F1ADF170-EEB8-4BF4-93F1-B8BCAA7A51DB}" srcOrd="3" destOrd="0" presId="urn:microsoft.com/office/officeart/2005/8/layout/vProcess5"/>
    <dgm:cxn modelId="{A2EF358F-05EB-4A65-90D9-B5B84BDF3E31}" type="presParOf" srcId="{9E68A842-C550-4666-8A51-E790CF6AC072}" destId="{5B1703D1-6E83-414D-8A14-635FDCD01BDC}" srcOrd="4" destOrd="0" presId="urn:microsoft.com/office/officeart/2005/8/layout/vProcess5"/>
    <dgm:cxn modelId="{6F199CA6-1DDC-424F-897A-BD4CA174CC62}" type="presParOf" srcId="{9E68A842-C550-4666-8A51-E790CF6AC072}" destId="{06357523-3A80-4F0B-A35D-8BABE276B0CC}" srcOrd="5" destOrd="0" presId="urn:microsoft.com/office/officeart/2005/8/layout/vProcess5"/>
    <dgm:cxn modelId="{DD829844-0F97-472C-BEE8-0716A46AB4B2}" type="presParOf" srcId="{9E68A842-C550-4666-8A51-E790CF6AC072}" destId="{838346E0-A91E-4688-99CF-589361EA58EB}" srcOrd="6" destOrd="0" presId="urn:microsoft.com/office/officeart/2005/8/layout/vProcess5"/>
    <dgm:cxn modelId="{78A3390C-6053-489C-90D8-38D56A951613}" type="presParOf" srcId="{9E68A842-C550-4666-8A51-E790CF6AC072}" destId="{BB08D31C-B499-48A0-8EC6-2BF833E70753}" srcOrd="7" destOrd="0" presId="urn:microsoft.com/office/officeart/2005/8/layout/vProcess5"/>
    <dgm:cxn modelId="{423600AD-3264-44DB-AC2E-E3246E0B3388}" type="presParOf" srcId="{9E68A842-C550-4666-8A51-E790CF6AC072}" destId="{905A19E9-BA34-40D4-B527-2B3A19B2595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F0D0DA-9264-4DE3-931D-AC8F30B1516B}" type="doc">
      <dgm:prSet loTypeId="urn:microsoft.com/office/officeart/2005/8/layout/hProcess4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201F42A3-E491-4727-A29A-08078C1CE433}">
      <dgm:prSet phldrT="[Texte]"/>
      <dgm:spPr>
        <a:solidFill>
          <a:srgbClr val="F39325"/>
        </a:solidFill>
      </dgm:spPr>
      <dgm:t>
        <a:bodyPr/>
        <a:lstStyle/>
        <a:p>
          <a:r>
            <a:rPr lang="fr-FR" dirty="0">
              <a:latin typeface="Montserrat" panose="00000500000000000000" pitchFamily="2" charset="0"/>
            </a:rPr>
            <a:t>National</a:t>
          </a:r>
        </a:p>
      </dgm:t>
    </dgm:pt>
    <dgm:pt modelId="{0833EA13-3CF2-4B84-9EAC-71733D22CFE3}" type="parTrans" cxnId="{13C63FB2-75B7-4E4D-B01E-14A1F3955F8A}">
      <dgm:prSet/>
      <dgm:spPr/>
      <dgm:t>
        <a:bodyPr/>
        <a:lstStyle/>
        <a:p>
          <a:endParaRPr lang="fr-FR"/>
        </a:p>
      </dgm:t>
    </dgm:pt>
    <dgm:pt modelId="{2C7FE2E1-A95A-49D4-9E45-9DDFDF10D42F}" type="sibTrans" cxnId="{13C63FB2-75B7-4E4D-B01E-14A1F3955F8A}">
      <dgm:prSet/>
      <dgm:spPr>
        <a:solidFill>
          <a:srgbClr val="E52321">
            <a:tint val="66000"/>
            <a:satMod val="160000"/>
          </a:srgbClr>
        </a:solidFill>
      </dgm:spPr>
      <dgm:t>
        <a:bodyPr/>
        <a:lstStyle/>
        <a:p>
          <a:endParaRPr lang="fr-FR"/>
        </a:p>
      </dgm:t>
    </dgm:pt>
    <dgm:pt modelId="{EDE435B9-7432-4D82-A4FB-9D02D5364935}">
      <dgm:prSet phldrT="[Texte]"/>
      <dgm:spPr/>
      <dgm:t>
        <a:bodyPr/>
        <a:lstStyle/>
        <a:p>
          <a:r>
            <a:rPr lang="fr-FR" dirty="0">
              <a:latin typeface="Montserrat" panose="00000500000000000000" pitchFamily="2" charset="0"/>
            </a:rPr>
            <a:t>Collecte de dons</a:t>
          </a:r>
        </a:p>
      </dgm:t>
    </dgm:pt>
    <dgm:pt modelId="{B744C7E1-9C53-4E76-AFC5-DC638031848D}" type="parTrans" cxnId="{30BC57FA-C8F1-4E1D-AC82-FA910B3F6ECB}">
      <dgm:prSet/>
      <dgm:spPr/>
      <dgm:t>
        <a:bodyPr/>
        <a:lstStyle/>
        <a:p>
          <a:endParaRPr lang="fr-FR"/>
        </a:p>
      </dgm:t>
    </dgm:pt>
    <dgm:pt modelId="{A4574720-923B-47CD-9EE7-23202AFF46EB}" type="sibTrans" cxnId="{30BC57FA-C8F1-4E1D-AC82-FA910B3F6ECB}">
      <dgm:prSet/>
      <dgm:spPr/>
      <dgm:t>
        <a:bodyPr/>
        <a:lstStyle/>
        <a:p>
          <a:endParaRPr lang="fr-FR"/>
        </a:p>
      </dgm:t>
    </dgm:pt>
    <dgm:pt modelId="{33B2DCB1-D097-45C3-9331-31CDD5C7DBBC}">
      <dgm:prSet phldrT="[Texte]"/>
      <dgm:spPr/>
      <dgm:t>
        <a:bodyPr/>
        <a:lstStyle/>
        <a:p>
          <a:r>
            <a:rPr lang="fr-FR" dirty="0">
              <a:latin typeface="Montserrat" panose="00000500000000000000" pitchFamily="2" charset="0"/>
            </a:rPr>
            <a:t>Prévention générale</a:t>
          </a:r>
        </a:p>
      </dgm:t>
    </dgm:pt>
    <dgm:pt modelId="{B9E4AF67-A503-441A-A5A5-939AB0306168}" type="parTrans" cxnId="{1AF52336-C819-4758-91ED-5BB2AC4B7C66}">
      <dgm:prSet/>
      <dgm:spPr/>
      <dgm:t>
        <a:bodyPr/>
        <a:lstStyle/>
        <a:p>
          <a:endParaRPr lang="fr-FR"/>
        </a:p>
      </dgm:t>
    </dgm:pt>
    <dgm:pt modelId="{53F47BB3-02F6-4F2D-A5A5-9284883D6D8D}" type="sibTrans" cxnId="{1AF52336-C819-4758-91ED-5BB2AC4B7C66}">
      <dgm:prSet/>
      <dgm:spPr/>
      <dgm:t>
        <a:bodyPr/>
        <a:lstStyle/>
        <a:p>
          <a:endParaRPr lang="fr-FR"/>
        </a:p>
      </dgm:t>
    </dgm:pt>
    <dgm:pt modelId="{1F9C0E95-AD41-4299-AB2D-B58BC124B439}">
      <dgm:prSet phldrT="[Texte]"/>
      <dgm:spPr>
        <a:solidFill>
          <a:srgbClr val="EB5C32"/>
        </a:solidFill>
      </dgm:spPr>
      <dgm:t>
        <a:bodyPr/>
        <a:lstStyle/>
        <a:p>
          <a:r>
            <a:rPr lang="fr-FR" dirty="0">
              <a:latin typeface="Montserrat" panose="00000500000000000000" pitchFamily="2" charset="0"/>
            </a:rPr>
            <a:t>Régional</a:t>
          </a:r>
        </a:p>
      </dgm:t>
    </dgm:pt>
    <dgm:pt modelId="{F4BC1558-9777-4641-9CFF-1CD0A813AA85}" type="parTrans" cxnId="{BF8983B3-0DEF-4B3F-AA16-3C1F487FBC68}">
      <dgm:prSet/>
      <dgm:spPr/>
      <dgm:t>
        <a:bodyPr/>
        <a:lstStyle/>
        <a:p>
          <a:endParaRPr lang="fr-FR"/>
        </a:p>
      </dgm:t>
    </dgm:pt>
    <dgm:pt modelId="{9C8102AD-4993-4B03-B526-EB5E8A6B1CAB}" type="sibTrans" cxnId="{BF8983B3-0DEF-4B3F-AA16-3C1F487FBC68}">
      <dgm:prSet/>
      <dgm:spPr>
        <a:solidFill>
          <a:srgbClr val="E52321">
            <a:tint val="66000"/>
            <a:satMod val="160000"/>
          </a:srgbClr>
        </a:solidFill>
      </dgm:spPr>
      <dgm:t>
        <a:bodyPr/>
        <a:lstStyle/>
        <a:p>
          <a:endParaRPr lang="fr-FR"/>
        </a:p>
      </dgm:t>
    </dgm:pt>
    <dgm:pt modelId="{17986A94-E8B1-403B-8B0F-7906DB9A4E04}">
      <dgm:prSet phldrT="[Texte]"/>
      <dgm:spPr/>
      <dgm:t>
        <a:bodyPr/>
        <a:lstStyle/>
        <a:p>
          <a:r>
            <a:rPr lang="fr-FR" dirty="0">
              <a:latin typeface="Montserrat" panose="00000500000000000000" pitchFamily="2" charset="0"/>
            </a:rPr>
            <a:t>Evènements</a:t>
          </a:r>
        </a:p>
      </dgm:t>
    </dgm:pt>
    <dgm:pt modelId="{75123650-F163-4A26-BD9F-8C4E4610ABF0}" type="parTrans" cxnId="{F13D2D77-562D-4180-8CA7-C605F3AB1E91}">
      <dgm:prSet/>
      <dgm:spPr/>
      <dgm:t>
        <a:bodyPr/>
        <a:lstStyle/>
        <a:p>
          <a:endParaRPr lang="fr-FR"/>
        </a:p>
      </dgm:t>
    </dgm:pt>
    <dgm:pt modelId="{40888300-1454-4E2D-9DAF-B54882D48979}" type="sibTrans" cxnId="{F13D2D77-562D-4180-8CA7-C605F3AB1E91}">
      <dgm:prSet/>
      <dgm:spPr/>
      <dgm:t>
        <a:bodyPr/>
        <a:lstStyle/>
        <a:p>
          <a:endParaRPr lang="fr-FR"/>
        </a:p>
      </dgm:t>
    </dgm:pt>
    <dgm:pt modelId="{90F7A1C8-ED0A-4DB1-B928-BF78357F4469}">
      <dgm:prSet phldrT="[Texte]"/>
      <dgm:spPr/>
      <dgm:t>
        <a:bodyPr/>
        <a:lstStyle/>
        <a:p>
          <a:r>
            <a:rPr lang="fr-FR" dirty="0">
              <a:latin typeface="Montserrat" panose="00000500000000000000" pitchFamily="2" charset="0"/>
            </a:rPr>
            <a:t>Prévention de l’association et des membres</a:t>
          </a:r>
        </a:p>
      </dgm:t>
    </dgm:pt>
    <dgm:pt modelId="{92E162A7-7A88-4836-B5FF-C28050E2667E}" type="parTrans" cxnId="{0C17CA19-16B4-4E25-AF12-88EDEFABE779}">
      <dgm:prSet/>
      <dgm:spPr/>
      <dgm:t>
        <a:bodyPr/>
        <a:lstStyle/>
        <a:p>
          <a:endParaRPr lang="fr-FR"/>
        </a:p>
      </dgm:t>
    </dgm:pt>
    <dgm:pt modelId="{12DF21D9-9A30-4D10-A4CB-B40851F65FBB}" type="sibTrans" cxnId="{0C17CA19-16B4-4E25-AF12-88EDEFABE779}">
      <dgm:prSet/>
      <dgm:spPr/>
      <dgm:t>
        <a:bodyPr/>
        <a:lstStyle/>
        <a:p>
          <a:endParaRPr lang="fr-FR"/>
        </a:p>
      </dgm:t>
    </dgm:pt>
    <dgm:pt modelId="{5A02D216-C419-4657-933D-C0F92E71EB88}">
      <dgm:prSet phldrT="[Texte]"/>
      <dgm:spPr>
        <a:solidFill>
          <a:srgbClr val="793C7F"/>
        </a:solidFill>
      </dgm:spPr>
      <dgm:t>
        <a:bodyPr/>
        <a:lstStyle/>
        <a:p>
          <a:r>
            <a:rPr lang="fr-FR" dirty="0">
              <a:latin typeface="Montserrat" panose="00000500000000000000" pitchFamily="2" charset="0"/>
            </a:rPr>
            <a:t>Local</a:t>
          </a:r>
        </a:p>
      </dgm:t>
    </dgm:pt>
    <dgm:pt modelId="{8C06DCAC-EAB2-4F01-B664-D707BA63FB86}" type="parTrans" cxnId="{D9772210-1C47-48FE-AF31-E1193006128C}">
      <dgm:prSet/>
      <dgm:spPr/>
      <dgm:t>
        <a:bodyPr/>
        <a:lstStyle/>
        <a:p>
          <a:endParaRPr lang="fr-FR"/>
        </a:p>
      </dgm:t>
    </dgm:pt>
    <dgm:pt modelId="{6D123519-6644-45F0-BE8B-31503DD011C8}" type="sibTrans" cxnId="{D9772210-1C47-48FE-AF31-E1193006128C}">
      <dgm:prSet/>
      <dgm:spPr/>
      <dgm:t>
        <a:bodyPr/>
        <a:lstStyle/>
        <a:p>
          <a:endParaRPr lang="fr-FR"/>
        </a:p>
      </dgm:t>
    </dgm:pt>
    <dgm:pt modelId="{B9AF8052-F559-4A3F-9869-3D7DCC3FAFA4}">
      <dgm:prSet phldrT="[Texte]"/>
      <dgm:spPr/>
      <dgm:t>
        <a:bodyPr/>
        <a:lstStyle/>
        <a:p>
          <a:r>
            <a:rPr lang="fr-FR" dirty="0">
              <a:latin typeface="Montserrat" panose="00000500000000000000" pitchFamily="2" charset="0"/>
            </a:rPr>
            <a:t>Activités</a:t>
          </a:r>
        </a:p>
      </dgm:t>
    </dgm:pt>
    <dgm:pt modelId="{FDBD2FAB-F19B-4CF3-B2F0-FA09C04B65FE}" type="parTrans" cxnId="{EBB84405-B1DF-4F2A-AFB2-47D58CEBB6D9}">
      <dgm:prSet/>
      <dgm:spPr/>
      <dgm:t>
        <a:bodyPr/>
        <a:lstStyle/>
        <a:p>
          <a:endParaRPr lang="fr-FR"/>
        </a:p>
      </dgm:t>
    </dgm:pt>
    <dgm:pt modelId="{45E20B13-93B9-4994-9658-6E8545416BD7}" type="sibTrans" cxnId="{EBB84405-B1DF-4F2A-AFB2-47D58CEBB6D9}">
      <dgm:prSet/>
      <dgm:spPr/>
      <dgm:t>
        <a:bodyPr/>
        <a:lstStyle/>
        <a:p>
          <a:endParaRPr lang="fr-FR"/>
        </a:p>
      </dgm:t>
    </dgm:pt>
    <dgm:pt modelId="{2C353D30-B006-4B4A-9D95-7123F6574DDF}">
      <dgm:prSet phldrT="[Texte]"/>
      <dgm:spPr/>
      <dgm:t>
        <a:bodyPr/>
        <a:lstStyle/>
        <a:p>
          <a:r>
            <a:rPr lang="fr-FR" dirty="0">
              <a:latin typeface="Montserrat" panose="00000500000000000000" pitchFamily="2" charset="0"/>
            </a:rPr>
            <a:t>Blogs</a:t>
          </a:r>
        </a:p>
      </dgm:t>
    </dgm:pt>
    <dgm:pt modelId="{4070E53E-9507-484F-83F9-07CC16018355}" type="parTrans" cxnId="{A82DC2B5-DF5C-4D62-9F2F-86EB2E73CE76}">
      <dgm:prSet/>
      <dgm:spPr/>
      <dgm:t>
        <a:bodyPr/>
        <a:lstStyle/>
        <a:p>
          <a:endParaRPr lang="fr-FR"/>
        </a:p>
      </dgm:t>
    </dgm:pt>
    <dgm:pt modelId="{01162C87-0900-4778-90F3-F89EBDEF5118}" type="sibTrans" cxnId="{A82DC2B5-DF5C-4D62-9F2F-86EB2E73CE76}">
      <dgm:prSet/>
      <dgm:spPr/>
      <dgm:t>
        <a:bodyPr/>
        <a:lstStyle/>
        <a:p>
          <a:endParaRPr lang="fr-FR"/>
        </a:p>
      </dgm:t>
    </dgm:pt>
    <dgm:pt modelId="{6F9AEC37-8227-4F02-92B9-2F1807CD93A0}">
      <dgm:prSet phldrT="[Texte]"/>
      <dgm:spPr/>
      <dgm:t>
        <a:bodyPr/>
        <a:lstStyle/>
        <a:p>
          <a:r>
            <a:rPr lang="fr-FR" dirty="0">
              <a:latin typeface="Montserrat" panose="00000500000000000000" pitchFamily="2" charset="0"/>
            </a:rPr>
            <a:t>Etc…</a:t>
          </a:r>
        </a:p>
      </dgm:t>
    </dgm:pt>
    <dgm:pt modelId="{F986217A-E71A-437B-A048-0A9E45286053}" type="parTrans" cxnId="{B8361DD4-B155-4B5B-96E7-0AED54ECC597}">
      <dgm:prSet/>
      <dgm:spPr/>
      <dgm:t>
        <a:bodyPr/>
        <a:lstStyle/>
        <a:p>
          <a:endParaRPr lang="fr-FR"/>
        </a:p>
      </dgm:t>
    </dgm:pt>
    <dgm:pt modelId="{6FC6B3C5-9084-4C02-A01C-954AB7952268}" type="sibTrans" cxnId="{B8361DD4-B155-4B5B-96E7-0AED54ECC597}">
      <dgm:prSet/>
      <dgm:spPr/>
      <dgm:t>
        <a:bodyPr/>
        <a:lstStyle/>
        <a:p>
          <a:endParaRPr lang="fr-FR"/>
        </a:p>
      </dgm:t>
    </dgm:pt>
    <dgm:pt modelId="{87996339-9B35-4EE0-A014-04D08AC5F5A1}">
      <dgm:prSet phldrT="[Texte]"/>
      <dgm:spPr/>
      <dgm:t>
        <a:bodyPr/>
        <a:lstStyle/>
        <a:p>
          <a:r>
            <a:rPr lang="fr-FR" dirty="0">
              <a:latin typeface="Montserrat" panose="00000500000000000000" pitchFamily="2" charset="0"/>
            </a:rPr>
            <a:t>Etc…</a:t>
          </a:r>
        </a:p>
      </dgm:t>
    </dgm:pt>
    <dgm:pt modelId="{C0C90FCF-3B75-4B80-BE6A-55221E856C23}" type="parTrans" cxnId="{EBFA39F4-5329-4C36-B824-2CE35FDBDEE1}">
      <dgm:prSet/>
      <dgm:spPr/>
      <dgm:t>
        <a:bodyPr/>
        <a:lstStyle/>
        <a:p>
          <a:endParaRPr lang="fr-FR"/>
        </a:p>
      </dgm:t>
    </dgm:pt>
    <dgm:pt modelId="{3AE6BA03-B1A4-4FC6-BF52-4E6115479904}" type="sibTrans" cxnId="{EBFA39F4-5329-4C36-B824-2CE35FDBDEE1}">
      <dgm:prSet/>
      <dgm:spPr/>
      <dgm:t>
        <a:bodyPr/>
        <a:lstStyle/>
        <a:p>
          <a:endParaRPr lang="fr-FR"/>
        </a:p>
      </dgm:t>
    </dgm:pt>
    <dgm:pt modelId="{ADA52B82-3E2D-4ECC-AD85-AA73FD2ECDBE}">
      <dgm:prSet phldrT="[Texte]"/>
      <dgm:spPr/>
      <dgm:t>
        <a:bodyPr/>
        <a:lstStyle/>
        <a:p>
          <a:r>
            <a:rPr lang="fr-FR" dirty="0">
              <a:latin typeface="Montserrat" panose="00000500000000000000" pitchFamily="2" charset="0"/>
            </a:rPr>
            <a:t>Réseaux Sociaux</a:t>
          </a:r>
        </a:p>
      </dgm:t>
    </dgm:pt>
    <dgm:pt modelId="{70C97136-41D0-4D3A-B33F-5E07DD49D1A5}" type="parTrans" cxnId="{7946FE62-0A7D-43CB-9613-4C12FBD119CD}">
      <dgm:prSet/>
      <dgm:spPr/>
      <dgm:t>
        <a:bodyPr/>
        <a:lstStyle/>
        <a:p>
          <a:endParaRPr lang="fr-FR"/>
        </a:p>
      </dgm:t>
    </dgm:pt>
    <dgm:pt modelId="{4F58CBA1-5B37-4658-B8A9-C7F2E7A686BB}" type="sibTrans" cxnId="{7946FE62-0A7D-43CB-9613-4C12FBD119CD}">
      <dgm:prSet/>
      <dgm:spPr/>
      <dgm:t>
        <a:bodyPr/>
        <a:lstStyle/>
        <a:p>
          <a:endParaRPr lang="fr-FR"/>
        </a:p>
      </dgm:t>
    </dgm:pt>
    <dgm:pt modelId="{63DDDCDB-C944-401F-B97D-72D6F58D7326}">
      <dgm:prSet phldrT="[Texte]"/>
      <dgm:spPr/>
      <dgm:t>
        <a:bodyPr/>
        <a:lstStyle/>
        <a:p>
          <a:r>
            <a:rPr lang="fr-FR" dirty="0">
              <a:latin typeface="Montserrat" panose="00000500000000000000" pitchFamily="2" charset="0"/>
            </a:rPr>
            <a:t>Etc…</a:t>
          </a:r>
        </a:p>
      </dgm:t>
    </dgm:pt>
    <dgm:pt modelId="{B54278AD-7EE8-4111-A546-E2B2F62BFCD8}" type="parTrans" cxnId="{938746B6-7805-4EDD-ABBA-B31C2101D3D0}">
      <dgm:prSet/>
      <dgm:spPr/>
      <dgm:t>
        <a:bodyPr/>
        <a:lstStyle/>
        <a:p>
          <a:endParaRPr lang="fr-FR"/>
        </a:p>
      </dgm:t>
    </dgm:pt>
    <dgm:pt modelId="{9F6C99F4-E513-44E7-89D0-EF1AECFF17DD}" type="sibTrans" cxnId="{938746B6-7805-4EDD-ABBA-B31C2101D3D0}">
      <dgm:prSet/>
      <dgm:spPr/>
      <dgm:t>
        <a:bodyPr/>
        <a:lstStyle/>
        <a:p>
          <a:endParaRPr lang="fr-FR"/>
        </a:p>
      </dgm:t>
    </dgm:pt>
    <dgm:pt modelId="{4342FAB5-4BD8-4268-B5D7-E566ABBBB4AD}" type="pres">
      <dgm:prSet presAssocID="{00F0D0DA-9264-4DE3-931D-AC8F30B1516B}" presName="Name0" presStyleCnt="0">
        <dgm:presLayoutVars>
          <dgm:dir/>
          <dgm:animLvl val="lvl"/>
          <dgm:resizeHandles val="exact"/>
        </dgm:presLayoutVars>
      </dgm:prSet>
      <dgm:spPr/>
    </dgm:pt>
    <dgm:pt modelId="{99EE3E00-7C46-417B-A506-853D4595F1EB}" type="pres">
      <dgm:prSet presAssocID="{00F0D0DA-9264-4DE3-931D-AC8F30B1516B}" presName="tSp" presStyleCnt="0"/>
      <dgm:spPr/>
    </dgm:pt>
    <dgm:pt modelId="{CF4D1079-6D83-4DC5-B16B-8A858609C732}" type="pres">
      <dgm:prSet presAssocID="{00F0D0DA-9264-4DE3-931D-AC8F30B1516B}" presName="bSp" presStyleCnt="0"/>
      <dgm:spPr/>
    </dgm:pt>
    <dgm:pt modelId="{3A2F7507-4879-4150-9140-5280F6AD39B3}" type="pres">
      <dgm:prSet presAssocID="{00F0D0DA-9264-4DE3-931D-AC8F30B1516B}" presName="process" presStyleCnt="0"/>
      <dgm:spPr/>
    </dgm:pt>
    <dgm:pt modelId="{39996E96-7C6B-45E0-9B48-77CAA7FC8FD0}" type="pres">
      <dgm:prSet presAssocID="{201F42A3-E491-4727-A29A-08078C1CE433}" presName="composite1" presStyleCnt="0"/>
      <dgm:spPr/>
    </dgm:pt>
    <dgm:pt modelId="{58254193-4A3E-4A52-9070-EEB047C305E0}" type="pres">
      <dgm:prSet presAssocID="{201F42A3-E491-4727-A29A-08078C1CE433}" presName="dummyNode1" presStyleLbl="node1" presStyleIdx="0" presStyleCnt="3"/>
      <dgm:spPr/>
    </dgm:pt>
    <dgm:pt modelId="{BF5EDBF9-D1DD-4B1C-ABD8-755A8CD8D95F}" type="pres">
      <dgm:prSet presAssocID="{201F42A3-E491-4727-A29A-08078C1CE433}" presName="childNode1" presStyleLbl="bgAcc1" presStyleIdx="0" presStyleCnt="3">
        <dgm:presLayoutVars>
          <dgm:bulletEnabled val="1"/>
        </dgm:presLayoutVars>
      </dgm:prSet>
      <dgm:spPr/>
    </dgm:pt>
    <dgm:pt modelId="{C1EEADB7-F4FC-4F98-9887-7865F6C6C478}" type="pres">
      <dgm:prSet presAssocID="{201F42A3-E491-4727-A29A-08078C1CE433}" presName="childNode1tx" presStyleLbl="bgAcc1" presStyleIdx="0" presStyleCnt="3">
        <dgm:presLayoutVars>
          <dgm:bulletEnabled val="1"/>
        </dgm:presLayoutVars>
      </dgm:prSet>
      <dgm:spPr/>
    </dgm:pt>
    <dgm:pt modelId="{BA81D971-1D5C-4DAB-85CF-651582D41711}" type="pres">
      <dgm:prSet presAssocID="{201F42A3-E491-4727-A29A-08078C1CE433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F2AA1D00-D6FF-489A-88D9-B81956EDFB72}" type="pres">
      <dgm:prSet presAssocID="{201F42A3-E491-4727-A29A-08078C1CE433}" presName="connSite1" presStyleCnt="0"/>
      <dgm:spPr/>
    </dgm:pt>
    <dgm:pt modelId="{12096146-576E-468F-A4BB-1B8FACB82FB6}" type="pres">
      <dgm:prSet presAssocID="{2C7FE2E1-A95A-49D4-9E45-9DDFDF10D42F}" presName="Name9" presStyleLbl="sibTrans2D1" presStyleIdx="0" presStyleCnt="2"/>
      <dgm:spPr/>
    </dgm:pt>
    <dgm:pt modelId="{C4FEA6D1-5C67-48F1-B750-B97FAD36CC67}" type="pres">
      <dgm:prSet presAssocID="{1F9C0E95-AD41-4299-AB2D-B58BC124B439}" presName="composite2" presStyleCnt="0"/>
      <dgm:spPr/>
    </dgm:pt>
    <dgm:pt modelId="{FAF3F530-6FEB-4987-93EF-F83580105D4C}" type="pres">
      <dgm:prSet presAssocID="{1F9C0E95-AD41-4299-AB2D-B58BC124B439}" presName="dummyNode2" presStyleLbl="node1" presStyleIdx="0" presStyleCnt="3"/>
      <dgm:spPr/>
    </dgm:pt>
    <dgm:pt modelId="{B2D332A9-AC8B-41DB-884C-B2C328708720}" type="pres">
      <dgm:prSet presAssocID="{1F9C0E95-AD41-4299-AB2D-B58BC124B439}" presName="childNode2" presStyleLbl="bgAcc1" presStyleIdx="1" presStyleCnt="3">
        <dgm:presLayoutVars>
          <dgm:bulletEnabled val="1"/>
        </dgm:presLayoutVars>
      </dgm:prSet>
      <dgm:spPr/>
    </dgm:pt>
    <dgm:pt modelId="{E352F3D1-3798-455C-BA03-C361553E78D8}" type="pres">
      <dgm:prSet presAssocID="{1F9C0E95-AD41-4299-AB2D-B58BC124B439}" presName="childNode2tx" presStyleLbl="bgAcc1" presStyleIdx="1" presStyleCnt="3">
        <dgm:presLayoutVars>
          <dgm:bulletEnabled val="1"/>
        </dgm:presLayoutVars>
      </dgm:prSet>
      <dgm:spPr/>
    </dgm:pt>
    <dgm:pt modelId="{6F848D1C-926D-43F7-BF3C-471486AC87D7}" type="pres">
      <dgm:prSet presAssocID="{1F9C0E95-AD41-4299-AB2D-B58BC124B439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0CB33162-40AA-489F-A403-EAA42F35B2E2}" type="pres">
      <dgm:prSet presAssocID="{1F9C0E95-AD41-4299-AB2D-B58BC124B439}" presName="connSite2" presStyleCnt="0"/>
      <dgm:spPr/>
    </dgm:pt>
    <dgm:pt modelId="{AEB4B2F1-6B3A-49FC-8E3D-195AE62CFB91}" type="pres">
      <dgm:prSet presAssocID="{9C8102AD-4993-4B03-B526-EB5E8A6B1CAB}" presName="Name18" presStyleLbl="sibTrans2D1" presStyleIdx="1" presStyleCnt="2"/>
      <dgm:spPr/>
    </dgm:pt>
    <dgm:pt modelId="{DBC94720-87D2-456C-A97D-53F310EFBA12}" type="pres">
      <dgm:prSet presAssocID="{5A02D216-C419-4657-933D-C0F92E71EB88}" presName="composite1" presStyleCnt="0"/>
      <dgm:spPr/>
    </dgm:pt>
    <dgm:pt modelId="{D544776F-DFD2-48CE-99A0-1A2DB2D346F5}" type="pres">
      <dgm:prSet presAssocID="{5A02D216-C419-4657-933D-C0F92E71EB88}" presName="dummyNode1" presStyleLbl="node1" presStyleIdx="1" presStyleCnt="3"/>
      <dgm:spPr/>
    </dgm:pt>
    <dgm:pt modelId="{0A069A8A-621C-4095-BB95-50C7421EA400}" type="pres">
      <dgm:prSet presAssocID="{5A02D216-C419-4657-933D-C0F92E71EB88}" presName="childNode1" presStyleLbl="bgAcc1" presStyleIdx="2" presStyleCnt="3">
        <dgm:presLayoutVars>
          <dgm:bulletEnabled val="1"/>
        </dgm:presLayoutVars>
      </dgm:prSet>
      <dgm:spPr/>
    </dgm:pt>
    <dgm:pt modelId="{96B62979-90C6-44F1-B225-6E6F16356C1C}" type="pres">
      <dgm:prSet presAssocID="{5A02D216-C419-4657-933D-C0F92E71EB88}" presName="childNode1tx" presStyleLbl="bgAcc1" presStyleIdx="2" presStyleCnt="3">
        <dgm:presLayoutVars>
          <dgm:bulletEnabled val="1"/>
        </dgm:presLayoutVars>
      </dgm:prSet>
      <dgm:spPr/>
    </dgm:pt>
    <dgm:pt modelId="{BF53CBAD-2CA6-4F79-B1DA-FF3621845D15}" type="pres">
      <dgm:prSet presAssocID="{5A02D216-C419-4657-933D-C0F92E71EB88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C65DE66A-23A6-4191-883A-7B527329CF65}" type="pres">
      <dgm:prSet presAssocID="{5A02D216-C419-4657-933D-C0F92E71EB88}" presName="connSite1" presStyleCnt="0"/>
      <dgm:spPr/>
    </dgm:pt>
  </dgm:ptLst>
  <dgm:cxnLst>
    <dgm:cxn modelId="{F087B000-3D9C-4A48-A8E0-3BBD8BC7C9AB}" type="presOf" srcId="{17986A94-E8B1-403B-8B0F-7906DB9A4E04}" destId="{E352F3D1-3798-455C-BA03-C361553E78D8}" srcOrd="1" destOrd="0" presId="urn:microsoft.com/office/officeart/2005/8/layout/hProcess4"/>
    <dgm:cxn modelId="{1AA2EA01-A3F2-43EA-AB62-58F182D2FF7E}" type="presOf" srcId="{87996339-9B35-4EE0-A014-04D08AC5F5A1}" destId="{E352F3D1-3798-455C-BA03-C361553E78D8}" srcOrd="1" destOrd="2" presId="urn:microsoft.com/office/officeart/2005/8/layout/hProcess4"/>
    <dgm:cxn modelId="{BE44C204-3CDA-42C6-BD3C-2B90414AD7F7}" type="presOf" srcId="{EDE435B9-7432-4D82-A4FB-9D02D5364935}" destId="{BF5EDBF9-D1DD-4B1C-ABD8-755A8CD8D95F}" srcOrd="0" destOrd="0" presId="urn:microsoft.com/office/officeart/2005/8/layout/hProcess4"/>
    <dgm:cxn modelId="{EBB84405-B1DF-4F2A-AFB2-47D58CEBB6D9}" srcId="{5A02D216-C419-4657-933D-C0F92E71EB88}" destId="{B9AF8052-F559-4A3F-9869-3D7DCC3FAFA4}" srcOrd="0" destOrd="0" parTransId="{FDBD2FAB-F19B-4CF3-B2F0-FA09C04B65FE}" sibTransId="{45E20B13-93B9-4994-9658-6E8545416BD7}"/>
    <dgm:cxn modelId="{88569906-F213-4BD6-97AC-4FC550D6CBB3}" type="presOf" srcId="{17986A94-E8B1-403B-8B0F-7906DB9A4E04}" destId="{B2D332A9-AC8B-41DB-884C-B2C328708720}" srcOrd="0" destOrd="0" presId="urn:microsoft.com/office/officeart/2005/8/layout/hProcess4"/>
    <dgm:cxn modelId="{D9772210-1C47-48FE-AF31-E1193006128C}" srcId="{00F0D0DA-9264-4DE3-931D-AC8F30B1516B}" destId="{5A02D216-C419-4657-933D-C0F92E71EB88}" srcOrd="2" destOrd="0" parTransId="{8C06DCAC-EAB2-4F01-B664-D707BA63FB86}" sibTransId="{6D123519-6644-45F0-BE8B-31503DD011C8}"/>
    <dgm:cxn modelId="{F5A67811-989D-4011-939B-E539D8B62F23}" type="presOf" srcId="{B9AF8052-F559-4A3F-9869-3D7DCC3FAFA4}" destId="{96B62979-90C6-44F1-B225-6E6F16356C1C}" srcOrd="1" destOrd="0" presId="urn:microsoft.com/office/officeart/2005/8/layout/hProcess4"/>
    <dgm:cxn modelId="{8B5E1F14-79F2-418E-8664-6331C6A1F93E}" type="presOf" srcId="{EDE435B9-7432-4D82-A4FB-9D02D5364935}" destId="{C1EEADB7-F4FC-4F98-9887-7865F6C6C478}" srcOrd="1" destOrd="0" presId="urn:microsoft.com/office/officeart/2005/8/layout/hProcess4"/>
    <dgm:cxn modelId="{0C17CA19-16B4-4E25-AF12-88EDEFABE779}" srcId="{1F9C0E95-AD41-4299-AB2D-B58BC124B439}" destId="{90F7A1C8-ED0A-4DB1-B928-BF78357F4469}" srcOrd="1" destOrd="0" parTransId="{92E162A7-7A88-4836-B5FF-C28050E2667E}" sibTransId="{12DF21D9-9A30-4D10-A4CB-B40851F65FBB}"/>
    <dgm:cxn modelId="{0709F31A-8D63-48B2-83BB-71F4B1FCC76E}" type="presOf" srcId="{ADA52B82-3E2D-4ECC-AD85-AA73FD2ECDBE}" destId="{96B62979-90C6-44F1-B225-6E6F16356C1C}" srcOrd="1" destOrd="2" presId="urn:microsoft.com/office/officeart/2005/8/layout/hProcess4"/>
    <dgm:cxn modelId="{E5903E27-8205-4AC8-A391-0E4561E351CE}" type="presOf" srcId="{201F42A3-E491-4727-A29A-08078C1CE433}" destId="{BA81D971-1D5C-4DAB-85CF-651582D41711}" srcOrd="0" destOrd="0" presId="urn:microsoft.com/office/officeart/2005/8/layout/hProcess4"/>
    <dgm:cxn modelId="{BBCCC429-6070-4942-8533-40EB6C48766D}" type="presOf" srcId="{ADA52B82-3E2D-4ECC-AD85-AA73FD2ECDBE}" destId="{0A069A8A-621C-4095-BB95-50C7421EA400}" srcOrd="0" destOrd="2" presId="urn:microsoft.com/office/officeart/2005/8/layout/hProcess4"/>
    <dgm:cxn modelId="{1AF52336-C819-4758-91ED-5BB2AC4B7C66}" srcId="{201F42A3-E491-4727-A29A-08078C1CE433}" destId="{33B2DCB1-D097-45C3-9331-31CDD5C7DBBC}" srcOrd="1" destOrd="0" parTransId="{B9E4AF67-A503-441A-A5A5-939AB0306168}" sibTransId="{53F47BB3-02F6-4F2D-A5A5-9284883D6D8D}"/>
    <dgm:cxn modelId="{6CA5CD3A-F912-460E-A801-39C2FA3C32A2}" type="presOf" srcId="{5A02D216-C419-4657-933D-C0F92E71EB88}" destId="{BF53CBAD-2CA6-4F79-B1DA-FF3621845D15}" srcOrd="0" destOrd="0" presId="urn:microsoft.com/office/officeart/2005/8/layout/hProcess4"/>
    <dgm:cxn modelId="{4C21EC3C-1FB2-424B-856C-9A4AA2E13F3C}" type="presOf" srcId="{33B2DCB1-D097-45C3-9331-31CDD5C7DBBC}" destId="{C1EEADB7-F4FC-4F98-9887-7865F6C6C478}" srcOrd="1" destOrd="1" presId="urn:microsoft.com/office/officeart/2005/8/layout/hProcess4"/>
    <dgm:cxn modelId="{B904A23D-4AFC-49CE-B9B4-F8B658DEE649}" type="presOf" srcId="{2C7FE2E1-A95A-49D4-9E45-9DDFDF10D42F}" destId="{12096146-576E-468F-A4BB-1B8FACB82FB6}" srcOrd="0" destOrd="0" presId="urn:microsoft.com/office/officeart/2005/8/layout/hProcess4"/>
    <dgm:cxn modelId="{85B39E41-C973-4173-867F-0A8ECF4860D7}" type="presOf" srcId="{33B2DCB1-D097-45C3-9331-31CDD5C7DBBC}" destId="{BF5EDBF9-D1DD-4B1C-ABD8-755A8CD8D95F}" srcOrd="0" destOrd="1" presId="urn:microsoft.com/office/officeart/2005/8/layout/hProcess4"/>
    <dgm:cxn modelId="{7946FE62-0A7D-43CB-9613-4C12FBD119CD}" srcId="{5A02D216-C419-4657-933D-C0F92E71EB88}" destId="{ADA52B82-3E2D-4ECC-AD85-AA73FD2ECDBE}" srcOrd="2" destOrd="0" parTransId="{70C97136-41D0-4D3A-B33F-5E07DD49D1A5}" sibTransId="{4F58CBA1-5B37-4658-B8A9-C7F2E7A686BB}"/>
    <dgm:cxn modelId="{3E0F8645-67DA-4E88-B4BB-E334758912EF}" type="presOf" srcId="{00F0D0DA-9264-4DE3-931D-AC8F30B1516B}" destId="{4342FAB5-4BD8-4268-B5D7-E566ABBBB4AD}" srcOrd="0" destOrd="0" presId="urn:microsoft.com/office/officeart/2005/8/layout/hProcess4"/>
    <dgm:cxn modelId="{C4F66C70-5F39-4794-83BE-B899B227FA29}" type="presOf" srcId="{B9AF8052-F559-4A3F-9869-3D7DCC3FAFA4}" destId="{0A069A8A-621C-4095-BB95-50C7421EA400}" srcOrd="0" destOrd="0" presId="urn:microsoft.com/office/officeart/2005/8/layout/hProcess4"/>
    <dgm:cxn modelId="{3252A356-5EC8-4422-B54D-7CB4BB358EF4}" type="presOf" srcId="{6F9AEC37-8227-4F02-92B9-2F1807CD93A0}" destId="{C1EEADB7-F4FC-4F98-9887-7865F6C6C478}" srcOrd="1" destOrd="2" presId="urn:microsoft.com/office/officeart/2005/8/layout/hProcess4"/>
    <dgm:cxn modelId="{F13D2D77-562D-4180-8CA7-C605F3AB1E91}" srcId="{1F9C0E95-AD41-4299-AB2D-B58BC124B439}" destId="{17986A94-E8B1-403B-8B0F-7906DB9A4E04}" srcOrd="0" destOrd="0" parTransId="{75123650-F163-4A26-BD9F-8C4E4610ABF0}" sibTransId="{40888300-1454-4E2D-9DAF-B54882D48979}"/>
    <dgm:cxn modelId="{ED75817E-64CE-4016-B409-D2BD1DB9A9A3}" type="presOf" srcId="{1F9C0E95-AD41-4299-AB2D-B58BC124B439}" destId="{6F848D1C-926D-43F7-BF3C-471486AC87D7}" srcOrd="0" destOrd="0" presId="urn:microsoft.com/office/officeart/2005/8/layout/hProcess4"/>
    <dgm:cxn modelId="{2E65418C-CB04-437C-86F2-3CB06E1490C5}" type="presOf" srcId="{2C353D30-B006-4B4A-9D95-7123F6574DDF}" destId="{96B62979-90C6-44F1-B225-6E6F16356C1C}" srcOrd="1" destOrd="1" presId="urn:microsoft.com/office/officeart/2005/8/layout/hProcess4"/>
    <dgm:cxn modelId="{AD76A598-029E-4963-B8B6-02E694CA5AA6}" type="presOf" srcId="{87996339-9B35-4EE0-A014-04D08AC5F5A1}" destId="{B2D332A9-AC8B-41DB-884C-B2C328708720}" srcOrd="0" destOrd="2" presId="urn:microsoft.com/office/officeart/2005/8/layout/hProcess4"/>
    <dgm:cxn modelId="{6783DF9F-4972-4006-A9CC-9F6FAB0F4012}" type="presOf" srcId="{90F7A1C8-ED0A-4DB1-B928-BF78357F4469}" destId="{E352F3D1-3798-455C-BA03-C361553E78D8}" srcOrd="1" destOrd="1" presId="urn:microsoft.com/office/officeart/2005/8/layout/hProcess4"/>
    <dgm:cxn modelId="{CCB9A9B1-1D48-4CF7-97F0-9B2710DD2738}" type="presOf" srcId="{63DDDCDB-C944-401F-B97D-72D6F58D7326}" destId="{0A069A8A-621C-4095-BB95-50C7421EA400}" srcOrd="0" destOrd="3" presId="urn:microsoft.com/office/officeart/2005/8/layout/hProcess4"/>
    <dgm:cxn modelId="{13C63FB2-75B7-4E4D-B01E-14A1F3955F8A}" srcId="{00F0D0DA-9264-4DE3-931D-AC8F30B1516B}" destId="{201F42A3-E491-4727-A29A-08078C1CE433}" srcOrd="0" destOrd="0" parTransId="{0833EA13-3CF2-4B84-9EAC-71733D22CFE3}" sibTransId="{2C7FE2E1-A95A-49D4-9E45-9DDFDF10D42F}"/>
    <dgm:cxn modelId="{BF8983B3-0DEF-4B3F-AA16-3C1F487FBC68}" srcId="{00F0D0DA-9264-4DE3-931D-AC8F30B1516B}" destId="{1F9C0E95-AD41-4299-AB2D-B58BC124B439}" srcOrd="1" destOrd="0" parTransId="{F4BC1558-9777-4641-9CFF-1CD0A813AA85}" sibTransId="{9C8102AD-4993-4B03-B526-EB5E8A6B1CAB}"/>
    <dgm:cxn modelId="{A82DC2B5-DF5C-4D62-9F2F-86EB2E73CE76}" srcId="{5A02D216-C419-4657-933D-C0F92E71EB88}" destId="{2C353D30-B006-4B4A-9D95-7123F6574DDF}" srcOrd="1" destOrd="0" parTransId="{4070E53E-9507-484F-83F9-07CC16018355}" sibTransId="{01162C87-0900-4778-90F3-F89EBDEF5118}"/>
    <dgm:cxn modelId="{938746B6-7805-4EDD-ABBA-B31C2101D3D0}" srcId="{5A02D216-C419-4657-933D-C0F92E71EB88}" destId="{63DDDCDB-C944-401F-B97D-72D6F58D7326}" srcOrd="3" destOrd="0" parTransId="{B54278AD-7EE8-4111-A546-E2B2F62BFCD8}" sibTransId="{9F6C99F4-E513-44E7-89D0-EF1AECFF17DD}"/>
    <dgm:cxn modelId="{28FA3EBA-1026-4B06-AA93-B1A1F3D9CB47}" type="presOf" srcId="{2C353D30-B006-4B4A-9D95-7123F6574DDF}" destId="{0A069A8A-621C-4095-BB95-50C7421EA400}" srcOrd="0" destOrd="1" presId="urn:microsoft.com/office/officeart/2005/8/layout/hProcess4"/>
    <dgm:cxn modelId="{F8CD19CF-A8A5-4AD8-B9FE-C44266CE1B7E}" type="presOf" srcId="{63DDDCDB-C944-401F-B97D-72D6F58D7326}" destId="{96B62979-90C6-44F1-B225-6E6F16356C1C}" srcOrd="1" destOrd="3" presId="urn:microsoft.com/office/officeart/2005/8/layout/hProcess4"/>
    <dgm:cxn modelId="{5BD8D2CF-0E24-4150-8977-66A061A207BA}" type="presOf" srcId="{90F7A1C8-ED0A-4DB1-B928-BF78357F4469}" destId="{B2D332A9-AC8B-41DB-884C-B2C328708720}" srcOrd="0" destOrd="1" presId="urn:microsoft.com/office/officeart/2005/8/layout/hProcess4"/>
    <dgm:cxn modelId="{B8361DD4-B155-4B5B-96E7-0AED54ECC597}" srcId="{201F42A3-E491-4727-A29A-08078C1CE433}" destId="{6F9AEC37-8227-4F02-92B9-2F1807CD93A0}" srcOrd="2" destOrd="0" parTransId="{F986217A-E71A-437B-A048-0A9E45286053}" sibTransId="{6FC6B3C5-9084-4C02-A01C-954AB7952268}"/>
    <dgm:cxn modelId="{09BA84DE-EA00-44C4-B46F-6C8F00909721}" type="presOf" srcId="{6F9AEC37-8227-4F02-92B9-2F1807CD93A0}" destId="{BF5EDBF9-D1DD-4B1C-ABD8-755A8CD8D95F}" srcOrd="0" destOrd="2" presId="urn:microsoft.com/office/officeart/2005/8/layout/hProcess4"/>
    <dgm:cxn modelId="{5E911DE5-D071-4FD1-B7CC-CB3CD1E49D2C}" type="presOf" srcId="{9C8102AD-4993-4B03-B526-EB5E8A6B1CAB}" destId="{AEB4B2F1-6B3A-49FC-8E3D-195AE62CFB91}" srcOrd="0" destOrd="0" presId="urn:microsoft.com/office/officeart/2005/8/layout/hProcess4"/>
    <dgm:cxn modelId="{EBFA39F4-5329-4C36-B824-2CE35FDBDEE1}" srcId="{1F9C0E95-AD41-4299-AB2D-B58BC124B439}" destId="{87996339-9B35-4EE0-A014-04D08AC5F5A1}" srcOrd="2" destOrd="0" parTransId="{C0C90FCF-3B75-4B80-BE6A-55221E856C23}" sibTransId="{3AE6BA03-B1A4-4FC6-BF52-4E6115479904}"/>
    <dgm:cxn modelId="{30BC57FA-C8F1-4E1D-AC82-FA910B3F6ECB}" srcId="{201F42A3-E491-4727-A29A-08078C1CE433}" destId="{EDE435B9-7432-4D82-A4FB-9D02D5364935}" srcOrd="0" destOrd="0" parTransId="{B744C7E1-9C53-4E76-AFC5-DC638031848D}" sibTransId="{A4574720-923B-47CD-9EE7-23202AFF46EB}"/>
    <dgm:cxn modelId="{DE0D1FEA-CE32-4E3D-B62E-8BDB631E0944}" type="presParOf" srcId="{4342FAB5-4BD8-4268-B5D7-E566ABBBB4AD}" destId="{99EE3E00-7C46-417B-A506-853D4595F1EB}" srcOrd="0" destOrd="0" presId="urn:microsoft.com/office/officeart/2005/8/layout/hProcess4"/>
    <dgm:cxn modelId="{20292796-4A65-4FA2-B944-E4FCD82BC842}" type="presParOf" srcId="{4342FAB5-4BD8-4268-B5D7-E566ABBBB4AD}" destId="{CF4D1079-6D83-4DC5-B16B-8A858609C732}" srcOrd="1" destOrd="0" presId="urn:microsoft.com/office/officeart/2005/8/layout/hProcess4"/>
    <dgm:cxn modelId="{18FAFAC8-8EFE-4291-BA38-BC4EA85B927A}" type="presParOf" srcId="{4342FAB5-4BD8-4268-B5D7-E566ABBBB4AD}" destId="{3A2F7507-4879-4150-9140-5280F6AD39B3}" srcOrd="2" destOrd="0" presId="urn:microsoft.com/office/officeart/2005/8/layout/hProcess4"/>
    <dgm:cxn modelId="{D3EC61F3-655F-494F-977B-E76C9EADD44A}" type="presParOf" srcId="{3A2F7507-4879-4150-9140-5280F6AD39B3}" destId="{39996E96-7C6B-45E0-9B48-77CAA7FC8FD0}" srcOrd="0" destOrd="0" presId="urn:microsoft.com/office/officeart/2005/8/layout/hProcess4"/>
    <dgm:cxn modelId="{DB41FD66-C227-4A24-87FA-AA0607764284}" type="presParOf" srcId="{39996E96-7C6B-45E0-9B48-77CAA7FC8FD0}" destId="{58254193-4A3E-4A52-9070-EEB047C305E0}" srcOrd="0" destOrd="0" presId="urn:microsoft.com/office/officeart/2005/8/layout/hProcess4"/>
    <dgm:cxn modelId="{744047E2-1A12-483C-BFE9-1AA14165DE8A}" type="presParOf" srcId="{39996E96-7C6B-45E0-9B48-77CAA7FC8FD0}" destId="{BF5EDBF9-D1DD-4B1C-ABD8-755A8CD8D95F}" srcOrd="1" destOrd="0" presId="urn:microsoft.com/office/officeart/2005/8/layout/hProcess4"/>
    <dgm:cxn modelId="{8B0ADC4D-C28E-4B2C-AC93-F2C5BE36555B}" type="presParOf" srcId="{39996E96-7C6B-45E0-9B48-77CAA7FC8FD0}" destId="{C1EEADB7-F4FC-4F98-9887-7865F6C6C478}" srcOrd="2" destOrd="0" presId="urn:microsoft.com/office/officeart/2005/8/layout/hProcess4"/>
    <dgm:cxn modelId="{8C68A736-0DB3-4644-A178-2680A7AC5BBA}" type="presParOf" srcId="{39996E96-7C6B-45E0-9B48-77CAA7FC8FD0}" destId="{BA81D971-1D5C-4DAB-85CF-651582D41711}" srcOrd="3" destOrd="0" presId="urn:microsoft.com/office/officeart/2005/8/layout/hProcess4"/>
    <dgm:cxn modelId="{BCE6611A-34E7-4AAA-BAE8-1811A95F0362}" type="presParOf" srcId="{39996E96-7C6B-45E0-9B48-77CAA7FC8FD0}" destId="{F2AA1D00-D6FF-489A-88D9-B81956EDFB72}" srcOrd="4" destOrd="0" presId="urn:microsoft.com/office/officeart/2005/8/layout/hProcess4"/>
    <dgm:cxn modelId="{EBFCA576-664C-4990-821E-16CFA4E8466C}" type="presParOf" srcId="{3A2F7507-4879-4150-9140-5280F6AD39B3}" destId="{12096146-576E-468F-A4BB-1B8FACB82FB6}" srcOrd="1" destOrd="0" presId="urn:microsoft.com/office/officeart/2005/8/layout/hProcess4"/>
    <dgm:cxn modelId="{63DE8BED-9C7C-4C92-8987-E688CC486F4A}" type="presParOf" srcId="{3A2F7507-4879-4150-9140-5280F6AD39B3}" destId="{C4FEA6D1-5C67-48F1-B750-B97FAD36CC67}" srcOrd="2" destOrd="0" presId="urn:microsoft.com/office/officeart/2005/8/layout/hProcess4"/>
    <dgm:cxn modelId="{E3A97689-878A-4FBD-A695-DC2A2C690BF3}" type="presParOf" srcId="{C4FEA6D1-5C67-48F1-B750-B97FAD36CC67}" destId="{FAF3F530-6FEB-4987-93EF-F83580105D4C}" srcOrd="0" destOrd="0" presId="urn:microsoft.com/office/officeart/2005/8/layout/hProcess4"/>
    <dgm:cxn modelId="{A912D73B-1CC7-4176-929A-5A6641D364F7}" type="presParOf" srcId="{C4FEA6D1-5C67-48F1-B750-B97FAD36CC67}" destId="{B2D332A9-AC8B-41DB-884C-B2C328708720}" srcOrd="1" destOrd="0" presId="urn:microsoft.com/office/officeart/2005/8/layout/hProcess4"/>
    <dgm:cxn modelId="{310BDD67-FDF4-4010-9114-20795C772CA7}" type="presParOf" srcId="{C4FEA6D1-5C67-48F1-B750-B97FAD36CC67}" destId="{E352F3D1-3798-455C-BA03-C361553E78D8}" srcOrd="2" destOrd="0" presId="urn:microsoft.com/office/officeart/2005/8/layout/hProcess4"/>
    <dgm:cxn modelId="{532D550E-1C07-4169-BF76-2E081DE20E17}" type="presParOf" srcId="{C4FEA6D1-5C67-48F1-B750-B97FAD36CC67}" destId="{6F848D1C-926D-43F7-BF3C-471486AC87D7}" srcOrd="3" destOrd="0" presId="urn:microsoft.com/office/officeart/2005/8/layout/hProcess4"/>
    <dgm:cxn modelId="{50B8E19E-4914-43AF-9FF1-A2C70826E679}" type="presParOf" srcId="{C4FEA6D1-5C67-48F1-B750-B97FAD36CC67}" destId="{0CB33162-40AA-489F-A403-EAA42F35B2E2}" srcOrd="4" destOrd="0" presId="urn:microsoft.com/office/officeart/2005/8/layout/hProcess4"/>
    <dgm:cxn modelId="{3FA3C3AD-7DF1-4966-A538-A2397FDFB846}" type="presParOf" srcId="{3A2F7507-4879-4150-9140-5280F6AD39B3}" destId="{AEB4B2F1-6B3A-49FC-8E3D-195AE62CFB91}" srcOrd="3" destOrd="0" presId="urn:microsoft.com/office/officeart/2005/8/layout/hProcess4"/>
    <dgm:cxn modelId="{2B8B2994-838E-4AD0-8F94-69947A763DFE}" type="presParOf" srcId="{3A2F7507-4879-4150-9140-5280F6AD39B3}" destId="{DBC94720-87D2-456C-A97D-53F310EFBA12}" srcOrd="4" destOrd="0" presId="urn:microsoft.com/office/officeart/2005/8/layout/hProcess4"/>
    <dgm:cxn modelId="{39A862FD-FB8F-4663-800C-AAD153BA6C18}" type="presParOf" srcId="{DBC94720-87D2-456C-A97D-53F310EFBA12}" destId="{D544776F-DFD2-48CE-99A0-1A2DB2D346F5}" srcOrd="0" destOrd="0" presId="urn:microsoft.com/office/officeart/2005/8/layout/hProcess4"/>
    <dgm:cxn modelId="{BA89C498-BACE-415D-9686-090A5E0A40D4}" type="presParOf" srcId="{DBC94720-87D2-456C-A97D-53F310EFBA12}" destId="{0A069A8A-621C-4095-BB95-50C7421EA400}" srcOrd="1" destOrd="0" presId="urn:microsoft.com/office/officeart/2005/8/layout/hProcess4"/>
    <dgm:cxn modelId="{A62E646D-185B-41B5-AFE0-61045D6A7F41}" type="presParOf" srcId="{DBC94720-87D2-456C-A97D-53F310EFBA12}" destId="{96B62979-90C6-44F1-B225-6E6F16356C1C}" srcOrd="2" destOrd="0" presId="urn:microsoft.com/office/officeart/2005/8/layout/hProcess4"/>
    <dgm:cxn modelId="{95D35177-4731-4311-9135-6FFDD93DEC01}" type="presParOf" srcId="{DBC94720-87D2-456C-A97D-53F310EFBA12}" destId="{BF53CBAD-2CA6-4F79-B1DA-FF3621845D15}" srcOrd="3" destOrd="0" presId="urn:microsoft.com/office/officeart/2005/8/layout/hProcess4"/>
    <dgm:cxn modelId="{CF5DD9C2-462E-4209-861A-481A8F0E57F8}" type="presParOf" srcId="{DBC94720-87D2-456C-A97D-53F310EFBA12}" destId="{C65DE66A-23A6-4191-883A-7B527329CF6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61E32-DB75-470D-AB64-4C0512A4A0C4}">
      <dsp:nvSpPr>
        <dsp:cNvPr id="0" name=""/>
        <dsp:cNvSpPr/>
      </dsp:nvSpPr>
      <dsp:spPr>
        <a:xfrm>
          <a:off x="-82357" y="0"/>
          <a:ext cx="9611765" cy="1382009"/>
        </a:xfrm>
        <a:prstGeom prst="roundRect">
          <a:avLst>
            <a:gd name="adj" fmla="val 10000"/>
          </a:avLst>
        </a:prstGeom>
        <a:solidFill>
          <a:srgbClr val="F393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0" kern="1200" dirty="0">
              <a:latin typeface="Montserrat" panose="00000500000000000000" pitchFamily="2" charset="0"/>
            </a:rPr>
            <a:t>Qui souhaite que nous le lui mettons en place ?</a:t>
          </a:r>
          <a:endParaRPr lang="en-US" sz="2600" b="0" kern="1200" dirty="0">
            <a:latin typeface="Montserrat" panose="00000500000000000000" pitchFamily="2" charset="0"/>
          </a:endParaRPr>
        </a:p>
      </dsp:txBody>
      <dsp:txXfrm>
        <a:off x="-41879" y="40478"/>
        <a:ext cx="8070415" cy="1301053"/>
      </dsp:txXfrm>
    </dsp:sp>
    <dsp:sp modelId="{5F166366-450B-4F87-8B8E-B618D3E400F6}">
      <dsp:nvSpPr>
        <dsp:cNvPr id="0" name=""/>
        <dsp:cNvSpPr/>
      </dsp:nvSpPr>
      <dsp:spPr>
        <a:xfrm>
          <a:off x="901387" y="1612344"/>
          <a:ext cx="9282335" cy="1382009"/>
        </a:xfrm>
        <a:prstGeom prst="roundRect">
          <a:avLst>
            <a:gd name="adj" fmla="val 10000"/>
          </a:avLst>
        </a:prstGeom>
        <a:solidFill>
          <a:srgbClr val="EB5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0" kern="1200" dirty="0">
              <a:latin typeface="Montserrat" panose="00000500000000000000" pitchFamily="2" charset="0"/>
            </a:rPr>
            <a:t>Qui souhaite le mettre en place lui-même ? pat.entretienpc@gmail.com </a:t>
          </a:r>
          <a:r>
            <a:rPr lang="fr-FR" sz="2600" b="0" kern="1200" dirty="0">
              <a:latin typeface="Montserrat" panose="00000500000000000000" pitchFamily="2" charset="0"/>
              <a:sym typeface="Wingdings" panose="05000000000000000000" pitchFamily="2" charset="2"/>
            </a:rPr>
            <a:t></a:t>
          </a:r>
          <a:r>
            <a:rPr lang="fr-FR" sz="2600" b="0" kern="1200" dirty="0">
              <a:latin typeface="Montserrat" panose="00000500000000000000" pitchFamily="2" charset="0"/>
            </a:rPr>
            <a:t> </a:t>
          </a:r>
          <a:r>
            <a:rPr lang="fr-FR" sz="2600" b="1" kern="1200" dirty="0">
              <a:latin typeface="Montserrat" panose="00000500000000000000" pitchFamily="2" charset="0"/>
            </a:rPr>
            <a:t>Validation finale obligatoire</a:t>
          </a:r>
          <a:endParaRPr lang="en-US" sz="2600" b="1" kern="1200" dirty="0">
            <a:latin typeface="Montserrat" panose="00000500000000000000" pitchFamily="2" charset="0"/>
          </a:endParaRPr>
        </a:p>
      </dsp:txBody>
      <dsp:txXfrm>
        <a:off x="941865" y="1652822"/>
        <a:ext cx="7484043" cy="1301053"/>
      </dsp:txXfrm>
    </dsp:sp>
    <dsp:sp modelId="{F1ADF170-EEB8-4BF4-93F1-B8BCAA7A51DB}">
      <dsp:nvSpPr>
        <dsp:cNvPr id="0" name=""/>
        <dsp:cNvSpPr/>
      </dsp:nvSpPr>
      <dsp:spPr>
        <a:xfrm>
          <a:off x="1720416" y="3224689"/>
          <a:ext cx="9282335" cy="1382009"/>
        </a:xfrm>
        <a:prstGeom prst="roundRect">
          <a:avLst>
            <a:gd name="adj" fmla="val 10000"/>
          </a:avLst>
        </a:prstGeom>
        <a:solidFill>
          <a:srgbClr val="793C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0" kern="1200" dirty="0">
              <a:latin typeface="Montserrat" panose="00000500000000000000" pitchFamily="2" charset="0"/>
            </a:rPr>
            <a:t>Budget : Astuce pour ne pas financer votre budget impression</a:t>
          </a:r>
          <a:endParaRPr lang="en-US" sz="2600" b="0" kern="1200" dirty="0">
            <a:latin typeface="Montserrat" panose="00000500000000000000" pitchFamily="2" charset="0"/>
          </a:endParaRPr>
        </a:p>
      </dsp:txBody>
      <dsp:txXfrm>
        <a:off x="1760894" y="3265167"/>
        <a:ext cx="7484043" cy="1301053"/>
      </dsp:txXfrm>
    </dsp:sp>
    <dsp:sp modelId="{5B1703D1-6E83-414D-8A14-635FDCD01BDC}">
      <dsp:nvSpPr>
        <dsp:cNvPr id="0" name=""/>
        <dsp:cNvSpPr/>
      </dsp:nvSpPr>
      <dsp:spPr>
        <a:xfrm>
          <a:off x="8466386" y="1048024"/>
          <a:ext cx="898306" cy="8983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668505" y="1048024"/>
        <a:ext cx="494068" cy="675975"/>
      </dsp:txXfrm>
    </dsp:sp>
    <dsp:sp modelId="{06357523-3A80-4F0B-A35D-8BABE276B0CC}">
      <dsp:nvSpPr>
        <dsp:cNvPr id="0" name=""/>
        <dsp:cNvSpPr/>
      </dsp:nvSpPr>
      <dsp:spPr>
        <a:xfrm>
          <a:off x="9285416" y="2651155"/>
          <a:ext cx="898306" cy="8983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487535" y="2651155"/>
        <a:ext cx="494068" cy="6759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EDBF9-D1DD-4B1C-ABD8-755A8CD8D95F}">
      <dsp:nvSpPr>
        <dsp:cNvPr id="0" name=""/>
        <dsp:cNvSpPr/>
      </dsp:nvSpPr>
      <dsp:spPr>
        <a:xfrm>
          <a:off x="108" y="1667106"/>
          <a:ext cx="2722412" cy="2245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>
              <a:latin typeface="Montserrat" panose="00000500000000000000" pitchFamily="2" charset="0"/>
            </a:rPr>
            <a:t>Collecte de dons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>
              <a:latin typeface="Montserrat" panose="00000500000000000000" pitchFamily="2" charset="0"/>
            </a:rPr>
            <a:t>Prévention générale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>
              <a:latin typeface="Montserrat" panose="00000500000000000000" pitchFamily="2" charset="0"/>
            </a:rPr>
            <a:t>Etc…</a:t>
          </a:r>
        </a:p>
      </dsp:txBody>
      <dsp:txXfrm>
        <a:off x="51781" y="1718779"/>
        <a:ext cx="2619066" cy="1660913"/>
      </dsp:txXfrm>
    </dsp:sp>
    <dsp:sp modelId="{12096146-576E-468F-A4BB-1B8FACB82FB6}">
      <dsp:nvSpPr>
        <dsp:cNvPr id="0" name=""/>
        <dsp:cNvSpPr/>
      </dsp:nvSpPr>
      <dsp:spPr>
        <a:xfrm>
          <a:off x="1543636" y="2250752"/>
          <a:ext cx="2930139" cy="2930139"/>
        </a:xfrm>
        <a:prstGeom prst="leftCircularArrow">
          <a:avLst>
            <a:gd name="adj1" fmla="val 2910"/>
            <a:gd name="adj2" fmla="val 356030"/>
            <a:gd name="adj3" fmla="val 2131540"/>
            <a:gd name="adj4" fmla="val 9024489"/>
            <a:gd name="adj5" fmla="val 3395"/>
          </a:avLst>
        </a:prstGeom>
        <a:solidFill>
          <a:srgbClr val="E52321">
            <a:tint val="66000"/>
            <a:satMod val="1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1D971-1D5C-4DAB-85CF-651582D41711}">
      <dsp:nvSpPr>
        <dsp:cNvPr id="0" name=""/>
        <dsp:cNvSpPr/>
      </dsp:nvSpPr>
      <dsp:spPr>
        <a:xfrm>
          <a:off x="605088" y="3431365"/>
          <a:ext cx="2419922" cy="962323"/>
        </a:xfrm>
        <a:prstGeom prst="roundRect">
          <a:avLst>
            <a:gd name="adj" fmla="val 10000"/>
          </a:avLst>
        </a:prstGeom>
        <a:solidFill>
          <a:srgbClr val="F393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900" kern="1200" dirty="0">
              <a:latin typeface="Montserrat" panose="00000500000000000000" pitchFamily="2" charset="0"/>
            </a:rPr>
            <a:t>National</a:t>
          </a:r>
        </a:p>
      </dsp:txBody>
      <dsp:txXfrm>
        <a:off x="633273" y="3459550"/>
        <a:ext cx="2363552" cy="905953"/>
      </dsp:txXfrm>
    </dsp:sp>
    <dsp:sp modelId="{B2D332A9-AC8B-41DB-884C-B2C328708720}">
      <dsp:nvSpPr>
        <dsp:cNvPr id="0" name=""/>
        <dsp:cNvSpPr/>
      </dsp:nvSpPr>
      <dsp:spPr>
        <a:xfrm>
          <a:off x="3431012" y="1667106"/>
          <a:ext cx="2722412" cy="2245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>
              <a:latin typeface="Montserrat" panose="00000500000000000000" pitchFamily="2" charset="0"/>
            </a:rPr>
            <a:t>Evènements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>
              <a:latin typeface="Montserrat" panose="00000500000000000000" pitchFamily="2" charset="0"/>
            </a:rPr>
            <a:t>Prévention de l’association et des membres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>
              <a:latin typeface="Montserrat" panose="00000500000000000000" pitchFamily="2" charset="0"/>
            </a:rPr>
            <a:t>Etc…</a:t>
          </a:r>
        </a:p>
      </dsp:txBody>
      <dsp:txXfrm>
        <a:off x="3482685" y="2199940"/>
        <a:ext cx="2619066" cy="1660913"/>
      </dsp:txXfrm>
    </dsp:sp>
    <dsp:sp modelId="{AEB4B2F1-6B3A-49FC-8E3D-195AE62CFB91}">
      <dsp:nvSpPr>
        <dsp:cNvPr id="0" name=""/>
        <dsp:cNvSpPr/>
      </dsp:nvSpPr>
      <dsp:spPr>
        <a:xfrm>
          <a:off x="4951853" y="310699"/>
          <a:ext cx="3278003" cy="3278003"/>
        </a:xfrm>
        <a:prstGeom prst="circularArrow">
          <a:avLst>
            <a:gd name="adj1" fmla="val 2601"/>
            <a:gd name="adj2" fmla="val 315961"/>
            <a:gd name="adj3" fmla="val 19508528"/>
            <a:gd name="adj4" fmla="val 12575511"/>
            <a:gd name="adj5" fmla="val 3034"/>
          </a:avLst>
        </a:prstGeom>
        <a:solidFill>
          <a:srgbClr val="E52321">
            <a:tint val="66000"/>
            <a:satMod val="1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48D1C-926D-43F7-BF3C-471486AC87D7}">
      <dsp:nvSpPr>
        <dsp:cNvPr id="0" name=""/>
        <dsp:cNvSpPr/>
      </dsp:nvSpPr>
      <dsp:spPr>
        <a:xfrm>
          <a:off x="4035992" y="1185944"/>
          <a:ext cx="2419922" cy="962323"/>
        </a:xfrm>
        <a:prstGeom prst="roundRect">
          <a:avLst>
            <a:gd name="adj" fmla="val 10000"/>
          </a:avLst>
        </a:prstGeom>
        <a:solidFill>
          <a:srgbClr val="EB5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900" kern="1200" dirty="0">
              <a:latin typeface="Montserrat" panose="00000500000000000000" pitchFamily="2" charset="0"/>
            </a:rPr>
            <a:t>Régional</a:t>
          </a:r>
        </a:p>
      </dsp:txBody>
      <dsp:txXfrm>
        <a:off x="4064177" y="1214129"/>
        <a:ext cx="2363552" cy="905953"/>
      </dsp:txXfrm>
    </dsp:sp>
    <dsp:sp modelId="{0A069A8A-621C-4095-BB95-50C7421EA400}">
      <dsp:nvSpPr>
        <dsp:cNvPr id="0" name=""/>
        <dsp:cNvSpPr/>
      </dsp:nvSpPr>
      <dsp:spPr>
        <a:xfrm>
          <a:off x="6861916" y="1667106"/>
          <a:ext cx="2722412" cy="2245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>
              <a:latin typeface="Montserrat" panose="00000500000000000000" pitchFamily="2" charset="0"/>
            </a:rPr>
            <a:t>Activités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>
              <a:latin typeface="Montserrat" panose="00000500000000000000" pitchFamily="2" charset="0"/>
            </a:rPr>
            <a:t>Blogs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>
              <a:latin typeface="Montserrat" panose="00000500000000000000" pitchFamily="2" charset="0"/>
            </a:rPr>
            <a:t>Réseaux Sociaux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>
              <a:latin typeface="Montserrat" panose="00000500000000000000" pitchFamily="2" charset="0"/>
            </a:rPr>
            <a:t>Etc…</a:t>
          </a:r>
        </a:p>
      </dsp:txBody>
      <dsp:txXfrm>
        <a:off x="6913589" y="1718779"/>
        <a:ext cx="2619066" cy="1660913"/>
      </dsp:txXfrm>
    </dsp:sp>
    <dsp:sp modelId="{BF53CBAD-2CA6-4F79-B1DA-FF3621845D15}">
      <dsp:nvSpPr>
        <dsp:cNvPr id="0" name=""/>
        <dsp:cNvSpPr/>
      </dsp:nvSpPr>
      <dsp:spPr>
        <a:xfrm>
          <a:off x="7466896" y="3431365"/>
          <a:ext cx="2419922" cy="962323"/>
        </a:xfrm>
        <a:prstGeom prst="roundRect">
          <a:avLst>
            <a:gd name="adj" fmla="val 10000"/>
          </a:avLst>
        </a:prstGeom>
        <a:solidFill>
          <a:srgbClr val="793C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900" kern="1200" dirty="0">
              <a:latin typeface="Montserrat" panose="00000500000000000000" pitchFamily="2" charset="0"/>
            </a:rPr>
            <a:t>Local</a:t>
          </a:r>
        </a:p>
      </dsp:txBody>
      <dsp:txXfrm>
        <a:off x="7495081" y="3459550"/>
        <a:ext cx="2363552" cy="905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07C03-B804-3540-9CF1-C9CAF638411C}" type="datetimeFigureOut">
              <a:rPr lang="fr-FR" smtClean="0"/>
              <a:t>16/04/2023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E3DC5-F4B8-564F-90B2-A2AFEC9244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45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E3DC5-F4B8-564F-90B2-A2AFEC9244A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489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E3DC5-F4B8-564F-90B2-A2AFEC9244A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147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E3DC5-F4B8-564F-90B2-A2AFEC9244A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630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E3DC5-F4B8-564F-90B2-A2AFEC9244A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677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E3DC5-F4B8-564F-90B2-A2AFEC9244A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971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E3DC5-F4B8-564F-90B2-A2AFEC9244A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835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E3DC5-F4B8-564F-90B2-A2AFEC9244A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156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E3DC5-F4B8-564F-90B2-A2AFEC9244A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148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2BDD558A-7A9A-6847-9271-48A80EF9BFD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46894D7-BAE7-2945-B2CF-0C5B6570690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662885"/>
                </a:gs>
                <a:gs pos="60000">
                  <a:srgbClr val="E52321">
                    <a:lumMod val="100000"/>
                  </a:srgbClr>
                </a:gs>
                <a:gs pos="99000">
                  <a:srgbClr val="F18820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 : avec coin arrondi 3">
              <a:extLst>
                <a:ext uri="{FF2B5EF4-FFF2-40B4-BE49-F238E27FC236}">
                  <a16:creationId xmlns:a16="http://schemas.microsoft.com/office/drawing/2014/main" id="{4C6CEBBF-3042-0441-A0AD-A501F18B6282}"/>
                </a:ext>
              </a:extLst>
            </p:cNvPr>
            <p:cNvSpPr/>
            <p:nvPr/>
          </p:nvSpPr>
          <p:spPr>
            <a:xfrm flipV="1">
              <a:off x="598714" y="446314"/>
              <a:ext cx="11070772" cy="5998029"/>
            </a:xfrm>
            <a:prstGeom prst="round1Rect">
              <a:avLst>
                <a:gd name="adj" fmla="val 13425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texte">
            <a:extLst>
              <a:ext uri="{FF2B5EF4-FFF2-40B4-BE49-F238E27FC236}">
                <a16:creationId xmlns:a16="http://schemas.microsoft.com/office/drawing/2014/main" id="{9C6BBD5F-A4AC-87E8-8B3B-1C57667C35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7494" y="446314"/>
            <a:ext cx="7326161" cy="177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8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B04EC6E-9CCB-0140-8554-6E4C43096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882" y="6048821"/>
            <a:ext cx="1834375" cy="722960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B603F1E-E69C-0B4C-A1BA-3CC0AD6D2BCA}"/>
              </a:ext>
            </a:extLst>
          </p:cNvPr>
          <p:cNvCxnSpPr>
            <a:cxnSpLocks/>
          </p:cNvCxnSpPr>
          <p:nvPr userDrawn="1"/>
        </p:nvCxnSpPr>
        <p:spPr>
          <a:xfrm>
            <a:off x="2506728" y="6250262"/>
            <a:ext cx="0" cy="377355"/>
          </a:xfrm>
          <a:prstGeom prst="line">
            <a:avLst/>
          </a:prstGeom>
          <a:ln w="19050">
            <a:gradFill>
              <a:gsLst>
                <a:gs pos="0">
                  <a:srgbClr val="572D7B"/>
                </a:gs>
                <a:gs pos="60000">
                  <a:srgbClr val="DA443A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4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pour une image  7">
            <a:extLst>
              <a:ext uri="{FF2B5EF4-FFF2-40B4-BE49-F238E27FC236}">
                <a16:creationId xmlns:a16="http://schemas.microsoft.com/office/drawing/2014/main" id="{2B0A4A87-9F33-E344-97AA-4151DBA6AD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808438"/>
            <a:ext cx="5397500" cy="405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BFACB3C1-FAD8-214B-B57B-F1F7705AEE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1413307"/>
            <a:ext cx="5397500" cy="3723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fr-FR" sz="1800" kern="1200" dirty="0">
                <a:solidFill>
                  <a:srgbClr val="DA443A"/>
                </a:solidFill>
                <a:latin typeface="Montserrat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3D582AD-F51A-7647-82DD-546C2BCCE9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4204" y="1423987"/>
            <a:ext cx="5397501" cy="4442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800" b="1" kern="1200" dirty="0" smtClean="0">
                <a:solidFill>
                  <a:srgbClr val="DA443A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720000" indent="-228600">
              <a:buFontTx/>
              <a:buBlip>
                <a:blip r:embed="rId3"/>
              </a:buBlip>
              <a:tabLst>
                <a:tab pos="900000" algn="l"/>
              </a:tabLst>
              <a:defRPr lang="fr-FR" sz="2000" kern="1200" dirty="0" smtClean="0">
                <a:solidFill>
                  <a:schemeClr val="tx1"/>
                </a:solidFill>
                <a:latin typeface="Montserrat Medium" panose="02000505000000020004" pitchFamily="2" charset="77"/>
                <a:ea typeface="+mn-ea"/>
                <a:cs typeface="+mn-cs"/>
              </a:defRPr>
            </a:lvl2pPr>
            <a:lvl3pPr marL="1260000" indent="-228600">
              <a:buFontTx/>
              <a:buBlip>
                <a:blip r:embed="rId4"/>
              </a:buBlip>
              <a:tabLst>
                <a:tab pos="1260000" algn="l"/>
              </a:tabLst>
              <a:defRPr lang="fr-FR" sz="1800" kern="1200" dirty="0" smtClean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28000" indent="-228600">
              <a:buFont typeface="Lucida Grande" panose="020B0600040502020204" pitchFamily="34" charset="0"/>
              <a:buChar char="✓"/>
              <a:tabLst>
                <a:tab pos="1728000" algn="l"/>
              </a:tabLst>
              <a:defRPr lang="fr-FR" sz="1400" kern="1200" dirty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marL="742950" lvl="1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fr-FR" dirty="0"/>
              <a:t>Deuxième niveau</a:t>
            </a:r>
          </a:p>
          <a:p>
            <a:pPr marL="1257300" lvl="2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60000"/>
              <a:buBlip>
                <a:blip r:embed="rId4"/>
              </a:buBlip>
            </a:pPr>
            <a:r>
              <a:rPr lang="fr-FR" dirty="0"/>
              <a:t>Troisième niveau</a:t>
            </a:r>
          </a:p>
          <a:p>
            <a:pPr marL="1714500" lvl="3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100000"/>
              <a:buFont typeface="Lucida Grande" panose="020B0600040502020204" pitchFamily="34" charset="0"/>
              <a:buChar char="✓"/>
            </a:pPr>
            <a:r>
              <a:rPr lang="fr-FR" dirty="0"/>
              <a:t>Quatrième niveau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A99F5DE-306F-AA47-A023-A3562C02B30A}"/>
              </a:ext>
            </a:extLst>
          </p:cNvPr>
          <p:cNvCxnSpPr>
            <a:cxnSpLocks/>
          </p:cNvCxnSpPr>
          <p:nvPr userDrawn="1"/>
        </p:nvCxnSpPr>
        <p:spPr>
          <a:xfrm>
            <a:off x="239505" y="929396"/>
            <a:ext cx="3743215" cy="0"/>
          </a:xfrm>
          <a:prstGeom prst="line">
            <a:avLst/>
          </a:prstGeom>
          <a:ln w="31750" cap="rnd">
            <a:gradFill>
              <a:gsLst>
                <a:gs pos="0">
                  <a:srgbClr val="572D7B"/>
                </a:gs>
                <a:gs pos="60000">
                  <a:srgbClr val="DA3232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1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46">
            <a:extLst>
              <a:ext uri="{FF2B5EF4-FFF2-40B4-BE49-F238E27FC236}">
                <a16:creationId xmlns:a16="http://schemas.microsoft.com/office/drawing/2014/main" id="{D6195DD1-0320-BD46-B7E6-1B8D196B1C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2030" y="355449"/>
            <a:ext cx="619156" cy="475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DA3232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8" name="Espace réservé du texte 30">
            <a:extLst>
              <a:ext uri="{FF2B5EF4-FFF2-40B4-BE49-F238E27FC236}">
                <a16:creationId xmlns:a16="http://schemas.microsoft.com/office/drawing/2014/main" id="{6334C255-9CD6-874D-879C-9E0E1BF6BB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1184" y="429756"/>
            <a:ext cx="7999316" cy="37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DA443A"/>
                </a:solidFill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167626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B04EC6E-9CCB-0140-8554-6E4C43096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882" y="6048821"/>
            <a:ext cx="1834375" cy="722960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B603F1E-E69C-0B4C-A1BA-3CC0AD6D2BCA}"/>
              </a:ext>
            </a:extLst>
          </p:cNvPr>
          <p:cNvCxnSpPr>
            <a:cxnSpLocks/>
          </p:cNvCxnSpPr>
          <p:nvPr userDrawn="1"/>
        </p:nvCxnSpPr>
        <p:spPr>
          <a:xfrm>
            <a:off x="2506728" y="6250262"/>
            <a:ext cx="0" cy="377355"/>
          </a:xfrm>
          <a:prstGeom prst="line">
            <a:avLst/>
          </a:prstGeom>
          <a:ln w="19050">
            <a:gradFill>
              <a:gsLst>
                <a:gs pos="0">
                  <a:srgbClr val="572D7B"/>
                </a:gs>
                <a:gs pos="60000">
                  <a:srgbClr val="DA443A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4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pour une image  7">
            <a:extLst>
              <a:ext uri="{FF2B5EF4-FFF2-40B4-BE49-F238E27FC236}">
                <a16:creationId xmlns:a16="http://schemas.microsoft.com/office/drawing/2014/main" id="{2B0A4A87-9F33-E344-97AA-4151DBA6AD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808438"/>
            <a:ext cx="5397500" cy="405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BFACB3C1-FAD8-214B-B57B-F1F7705AEE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1413307"/>
            <a:ext cx="5397500" cy="3723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fr-FR" sz="1800" kern="1200" dirty="0">
                <a:solidFill>
                  <a:srgbClr val="DA443A"/>
                </a:solidFill>
                <a:latin typeface="Montserrat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3D582AD-F51A-7647-82DD-546C2BCCE9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4204" y="1423987"/>
            <a:ext cx="5397501" cy="4442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800" b="1" kern="1200" dirty="0" smtClean="0">
                <a:solidFill>
                  <a:srgbClr val="DA443A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720000" indent="-228600">
              <a:buFontTx/>
              <a:buBlip>
                <a:blip r:embed="rId3"/>
              </a:buBlip>
              <a:tabLst>
                <a:tab pos="900000" algn="l"/>
              </a:tabLst>
              <a:defRPr lang="fr-FR" sz="2000" kern="1200" dirty="0" smtClean="0">
                <a:solidFill>
                  <a:schemeClr val="tx1"/>
                </a:solidFill>
                <a:latin typeface="Montserrat Medium" panose="02000505000000020004" pitchFamily="2" charset="77"/>
                <a:ea typeface="+mn-ea"/>
                <a:cs typeface="+mn-cs"/>
              </a:defRPr>
            </a:lvl2pPr>
            <a:lvl3pPr marL="1260000" indent="-228600">
              <a:buFontTx/>
              <a:buBlip>
                <a:blip r:embed="rId4"/>
              </a:buBlip>
              <a:tabLst>
                <a:tab pos="1260000" algn="l"/>
              </a:tabLst>
              <a:defRPr lang="fr-FR" sz="1800" kern="1200" dirty="0" smtClean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28000" indent="-228600">
              <a:buFont typeface="Lucida Grande" panose="020B0600040502020204" pitchFamily="34" charset="0"/>
              <a:buChar char="✓"/>
              <a:tabLst>
                <a:tab pos="1728000" algn="l"/>
              </a:tabLst>
              <a:defRPr lang="fr-FR" sz="1400" kern="1200" dirty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marL="742950" lvl="1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fr-FR" dirty="0"/>
              <a:t>Deuxième niveau</a:t>
            </a:r>
          </a:p>
          <a:p>
            <a:pPr marL="1257300" lvl="2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60000"/>
              <a:buBlip>
                <a:blip r:embed="rId4"/>
              </a:buBlip>
            </a:pPr>
            <a:r>
              <a:rPr lang="fr-FR" dirty="0"/>
              <a:t>Troisième niveau</a:t>
            </a:r>
          </a:p>
          <a:p>
            <a:pPr marL="1714500" lvl="3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100000"/>
              <a:buFont typeface="Lucida Grande" panose="020B0600040502020204" pitchFamily="34" charset="0"/>
              <a:buChar char="✓"/>
            </a:pPr>
            <a:r>
              <a:rPr lang="fr-FR" dirty="0"/>
              <a:t>Quatrième niveau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21BE358-1C85-2D44-8B0E-EDD38419F71A}"/>
              </a:ext>
            </a:extLst>
          </p:cNvPr>
          <p:cNvCxnSpPr>
            <a:cxnSpLocks/>
          </p:cNvCxnSpPr>
          <p:nvPr userDrawn="1"/>
        </p:nvCxnSpPr>
        <p:spPr>
          <a:xfrm>
            <a:off x="239505" y="929396"/>
            <a:ext cx="11708655" cy="0"/>
          </a:xfrm>
          <a:prstGeom prst="line">
            <a:avLst/>
          </a:prstGeom>
          <a:ln w="31750" cap="rnd">
            <a:gradFill>
              <a:gsLst>
                <a:gs pos="0">
                  <a:srgbClr val="572D7B"/>
                </a:gs>
                <a:gs pos="60000">
                  <a:srgbClr val="DA3232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1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46">
            <a:extLst>
              <a:ext uri="{FF2B5EF4-FFF2-40B4-BE49-F238E27FC236}">
                <a16:creationId xmlns:a16="http://schemas.microsoft.com/office/drawing/2014/main" id="{79D3989D-0F9E-1A44-9ECF-DD2C583594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2030" y="355449"/>
            <a:ext cx="619156" cy="475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DA3232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23" name="Espace réservé du texte 30">
            <a:extLst>
              <a:ext uri="{FF2B5EF4-FFF2-40B4-BE49-F238E27FC236}">
                <a16:creationId xmlns:a16="http://schemas.microsoft.com/office/drawing/2014/main" id="{D03514AE-46D0-0249-816E-AA583695B8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1184" y="429756"/>
            <a:ext cx="2434176" cy="37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DA443A"/>
                </a:solidFill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4" name="Espace réservé du texte 30">
            <a:extLst>
              <a:ext uri="{FF2B5EF4-FFF2-40B4-BE49-F238E27FC236}">
                <a16:creationId xmlns:a16="http://schemas.microsoft.com/office/drawing/2014/main" id="{46A2C285-B879-AD4C-BC59-F241E8DB84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8293" y="429756"/>
            <a:ext cx="3633056" cy="37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7030A0"/>
                </a:solidFill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Titre de la sous-partie</a:t>
            </a:r>
          </a:p>
        </p:txBody>
      </p:sp>
    </p:spTree>
    <p:extLst>
      <p:ext uri="{BB962C8B-B14F-4D97-AF65-F5344CB8AC3E}">
        <p14:creationId xmlns:p14="http://schemas.microsoft.com/office/powerpoint/2010/main" val="2238782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B04EC6E-9CCB-0140-8554-6E4C43096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882" y="6048821"/>
            <a:ext cx="1834375" cy="722960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B603F1E-E69C-0B4C-A1BA-3CC0AD6D2BCA}"/>
              </a:ext>
            </a:extLst>
          </p:cNvPr>
          <p:cNvCxnSpPr>
            <a:cxnSpLocks/>
          </p:cNvCxnSpPr>
          <p:nvPr userDrawn="1"/>
        </p:nvCxnSpPr>
        <p:spPr>
          <a:xfrm>
            <a:off x="2506728" y="6250262"/>
            <a:ext cx="0" cy="377355"/>
          </a:xfrm>
          <a:prstGeom prst="line">
            <a:avLst/>
          </a:prstGeom>
          <a:ln w="19050">
            <a:gradFill>
              <a:gsLst>
                <a:gs pos="0">
                  <a:srgbClr val="572D7B"/>
                </a:gs>
                <a:gs pos="60000">
                  <a:srgbClr val="DA443A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4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pour une image  7">
            <a:extLst>
              <a:ext uri="{FF2B5EF4-FFF2-40B4-BE49-F238E27FC236}">
                <a16:creationId xmlns:a16="http://schemas.microsoft.com/office/drawing/2014/main" id="{2B0A4A87-9F33-E344-97AA-4151DBA6AD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808438"/>
            <a:ext cx="5397500" cy="405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BFACB3C1-FAD8-214B-B57B-F1F7705AEE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1413307"/>
            <a:ext cx="5397500" cy="3723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fr-FR" sz="1800" kern="1200" dirty="0">
                <a:solidFill>
                  <a:srgbClr val="DA443A"/>
                </a:solidFill>
                <a:latin typeface="Montserrat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FB2D613-3D0E-324C-BF03-1B2F8EAB78FE}"/>
              </a:ext>
            </a:extLst>
          </p:cNvPr>
          <p:cNvCxnSpPr>
            <a:cxnSpLocks/>
          </p:cNvCxnSpPr>
          <p:nvPr userDrawn="1"/>
        </p:nvCxnSpPr>
        <p:spPr>
          <a:xfrm>
            <a:off x="239505" y="929396"/>
            <a:ext cx="3743215" cy="0"/>
          </a:xfrm>
          <a:prstGeom prst="line">
            <a:avLst/>
          </a:prstGeom>
          <a:ln w="31750" cap="rnd">
            <a:gradFill>
              <a:gsLst>
                <a:gs pos="0">
                  <a:srgbClr val="572D7B"/>
                </a:gs>
                <a:gs pos="60000">
                  <a:srgbClr val="DA3232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1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46">
            <a:extLst>
              <a:ext uri="{FF2B5EF4-FFF2-40B4-BE49-F238E27FC236}">
                <a16:creationId xmlns:a16="http://schemas.microsoft.com/office/drawing/2014/main" id="{60608D5A-E71B-8F49-B05E-9CE2D9C3AE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2030" y="355449"/>
            <a:ext cx="619156" cy="475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DA3232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2E84854A-EEAA-204E-982B-79A7035C7E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1184" y="429756"/>
            <a:ext cx="7999316" cy="37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DA443A"/>
                </a:solidFill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0" name="Espace réservé pour une image  7">
            <a:extLst>
              <a:ext uri="{FF2B5EF4-FFF2-40B4-BE49-F238E27FC236}">
                <a16:creationId xmlns:a16="http://schemas.microsoft.com/office/drawing/2014/main" id="{E65258D0-CB41-824D-A789-2DDCCD5E4CE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99200" y="1116345"/>
            <a:ext cx="5397500" cy="405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CF55D716-FC52-B145-A085-CE21293869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9200" y="5234898"/>
            <a:ext cx="5397500" cy="3723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fr-FR" sz="1800" kern="1200" dirty="0">
                <a:solidFill>
                  <a:srgbClr val="DA443A"/>
                </a:solidFill>
                <a:latin typeface="Montserrat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</p:spTree>
    <p:extLst>
      <p:ext uri="{BB962C8B-B14F-4D97-AF65-F5344CB8AC3E}">
        <p14:creationId xmlns:p14="http://schemas.microsoft.com/office/powerpoint/2010/main" val="344928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B04EC6E-9CCB-0140-8554-6E4C43096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882" y="6048821"/>
            <a:ext cx="1834375" cy="722960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B603F1E-E69C-0B4C-A1BA-3CC0AD6D2BCA}"/>
              </a:ext>
            </a:extLst>
          </p:cNvPr>
          <p:cNvCxnSpPr>
            <a:cxnSpLocks/>
          </p:cNvCxnSpPr>
          <p:nvPr userDrawn="1"/>
        </p:nvCxnSpPr>
        <p:spPr>
          <a:xfrm>
            <a:off x="2506728" y="6250262"/>
            <a:ext cx="0" cy="377355"/>
          </a:xfrm>
          <a:prstGeom prst="line">
            <a:avLst/>
          </a:prstGeom>
          <a:ln w="19050">
            <a:gradFill>
              <a:gsLst>
                <a:gs pos="0">
                  <a:srgbClr val="572D7B"/>
                </a:gs>
                <a:gs pos="60000">
                  <a:srgbClr val="DA443A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4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pour une image  7">
            <a:extLst>
              <a:ext uri="{FF2B5EF4-FFF2-40B4-BE49-F238E27FC236}">
                <a16:creationId xmlns:a16="http://schemas.microsoft.com/office/drawing/2014/main" id="{2B0A4A87-9F33-E344-97AA-4151DBA6AD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808438"/>
            <a:ext cx="5397500" cy="405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BFACB3C1-FAD8-214B-B57B-F1F7705AEE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1413307"/>
            <a:ext cx="5397500" cy="3723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fr-FR" sz="1800" kern="1200" dirty="0">
                <a:solidFill>
                  <a:srgbClr val="DA443A"/>
                </a:solidFill>
                <a:latin typeface="Montserrat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id="{4D28B5E6-D0A0-C747-AFB6-28A8BB0D990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99200" y="1116345"/>
            <a:ext cx="5397500" cy="405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4" name="Espace réservé du texte 9">
            <a:extLst>
              <a:ext uri="{FF2B5EF4-FFF2-40B4-BE49-F238E27FC236}">
                <a16:creationId xmlns:a16="http://schemas.microsoft.com/office/drawing/2014/main" id="{40594AD9-EE22-0B4E-AF35-B7869C447C9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9200" y="5234898"/>
            <a:ext cx="5397500" cy="3723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fr-FR" sz="1800" kern="1200" dirty="0">
                <a:solidFill>
                  <a:srgbClr val="DA443A"/>
                </a:solidFill>
                <a:latin typeface="Montserrat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F2D06D9-8A64-5F4E-B726-26FCA87DCC1B}"/>
              </a:ext>
            </a:extLst>
          </p:cNvPr>
          <p:cNvCxnSpPr>
            <a:cxnSpLocks/>
          </p:cNvCxnSpPr>
          <p:nvPr userDrawn="1"/>
        </p:nvCxnSpPr>
        <p:spPr>
          <a:xfrm>
            <a:off x="239505" y="929396"/>
            <a:ext cx="11708655" cy="0"/>
          </a:xfrm>
          <a:prstGeom prst="line">
            <a:avLst/>
          </a:prstGeom>
          <a:ln w="31750" cap="rnd">
            <a:gradFill>
              <a:gsLst>
                <a:gs pos="0">
                  <a:srgbClr val="572D7B"/>
                </a:gs>
                <a:gs pos="60000">
                  <a:srgbClr val="DA3232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1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46">
            <a:extLst>
              <a:ext uri="{FF2B5EF4-FFF2-40B4-BE49-F238E27FC236}">
                <a16:creationId xmlns:a16="http://schemas.microsoft.com/office/drawing/2014/main" id="{CBDA1802-A751-0248-8984-8D679806CB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2030" y="355449"/>
            <a:ext cx="619156" cy="475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DA3232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76CB39B3-AD06-B440-96D5-2A5C1032DC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1184" y="429756"/>
            <a:ext cx="2434176" cy="37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DA443A"/>
                </a:solidFill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4" name="Espace réservé du texte 30">
            <a:extLst>
              <a:ext uri="{FF2B5EF4-FFF2-40B4-BE49-F238E27FC236}">
                <a16:creationId xmlns:a16="http://schemas.microsoft.com/office/drawing/2014/main" id="{743C7156-7F8C-AF41-8714-F6E23E3E1B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8293" y="429756"/>
            <a:ext cx="3633056" cy="37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7030A0"/>
                </a:solidFill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Titre de la sous-partie</a:t>
            </a:r>
          </a:p>
        </p:txBody>
      </p:sp>
    </p:spTree>
    <p:extLst>
      <p:ext uri="{BB962C8B-B14F-4D97-AF65-F5344CB8AC3E}">
        <p14:creationId xmlns:p14="http://schemas.microsoft.com/office/powerpoint/2010/main" val="3207099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8AC9212-1672-1149-A57A-88FDEA5A74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882" y="6048821"/>
            <a:ext cx="1834375" cy="722960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586B001-0E77-4C47-B604-463C4102AF21}"/>
              </a:ext>
            </a:extLst>
          </p:cNvPr>
          <p:cNvCxnSpPr>
            <a:cxnSpLocks/>
          </p:cNvCxnSpPr>
          <p:nvPr userDrawn="1"/>
        </p:nvCxnSpPr>
        <p:spPr>
          <a:xfrm>
            <a:off x="2506728" y="6250262"/>
            <a:ext cx="0" cy="377355"/>
          </a:xfrm>
          <a:prstGeom prst="line">
            <a:avLst/>
          </a:prstGeom>
          <a:ln w="19050">
            <a:gradFill>
              <a:gsLst>
                <a:gs pos="0">
                  <a:srgbClr val="572D7B"/>
                </a:gs>
                <a:gs pos="60000">
                  <a:srgbClr val="DA443A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4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8B121120-4027-7D40-B0E2-04CA8C2D2A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1413307"/>
            <a:ext cx="5397500" cy="3723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fr-FR" sz="1800" kern="1200" dirty="0">
                <a:solidFill>
                  <a:srgbClr val="DA443A"/>
                </a:solidFill>
                <a:latin typeface="Montserrat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Légende du tableau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7276FB9-EDB6-194A-85E6-EE30F6C2F36A}"/>
              </a:ext>
            </a:extLst>
          </p:cNvPr>
          <p:cNvCxnSpPr>
            <a:cxnSpLocks/>
          </p:cNvCxnSpPr>
          <p:nvPr userDrawn="1"/>
        </p:nvCxnSpPr>
        <p:spPr>
          <a:xfrm>
            <a:off x="239505" y="929396"/>
            <a:ext cx="11708655" cy="0"/>
          </a:xfrm>
          <a:prstGeom prst="line">
            <a:avLst/>
          </a:prstGeom>
          <a:ln w="31750" cap="rnd">
            <a:gradFill>
              <a:gsLst>
                <a:gs pos="0">
                  <a:srgbClr val="572D7B"/>
                </a:gs>
                <a:gs pos="60000">
                  <a:srgbClr val="DA3232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1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46">
            <a:extLst>
              <a:ext uri="{FF2B5EF4-FFF2-40B4-BE49-F238E27FC236}">
                <a16:creationId xmlns:a16="http://schemas.microsoft.com/office/drawing/2014/main" id="{EA9278A5-DBE1-CE4B-BE18-2FDEBC9A5F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2030" y="355449"/>
            <a:ext cx="619156" cy="475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DA3232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7" name="Espace réservé du texte 30">
            <a:extLst>
              <a:ext uri="{FF2B5EF4-FFF2-40B4-BE49-F238E27FC236}">
                <a16:creationId xmlns:a16="http://schemas.microsoft.com/office/drawing/2014/main" id="{02A6C899-3BD9-644E-85A2-0D3EE6AAAD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1184" y="429756"/>
            <a:ext cx="2434176" cy="37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DA443A"/>
                </a:solidFill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D2228285-A269-5C4F-A3E2-F03D0A1B1F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8293" y="429756"/>
            <a:ext cx="3633056" cy="37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7030A0"/>
                </a:solidFill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Titre de la sous-partie</a:t>
            </a:r>
          </a:p>
        </p:txBody>
      </p:sp>
    </p:spTree>
    <p:extLst>
      <p:ext uri="{BB962C8B-B14F-4D97-AF65-F5344CB8AC3E}">
        <p14:creationId xmlns:p14="http://schemas.microsoft.com/office/powerpoint/2010/main" val="8320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8AC9212-1672-1149-A57A-88FDEA5A74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882" y="6048821"/>
            <a:ext cx="1834375" cy="722960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586B001-0E77-4C47-B604-463C4102AF21}"/>
              </a:ext>
            </a:extLst>
          </p:cNvPr>
          <p:cNvCxnSpPr>
            <a:cxnSpLocks/>
          </p:cNvCxnSpPr>
          <p:nvPr userDrawn="1"/>
        </p:nvCxnSpPr>
        <p:spPr>
          <a:xfrm>
            <a:off x="2506728" y="6250262"/>
            <a:ext cx="0" cy="377355"/>
          </a:xfrm>
          <a:prstGeom prst="line">
            <a:avLst/>
          </a:prstGeom>
          <a:ln w="19050">
            <a:gradFill>
              <a:gsLst>
                <a:gs pos="0">
                  <a:srgbClr val="572D7B"/>
                </a:gs>
                <a:gs pos="60000">
                  <a:srgbClr val="DA443A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4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C1798D2-958F-0340-B6E1-72C97102BBA1}"/>
              </a:ext>
            </a:extLst>
          </p:cNvPr>
          <p:cNvCxnSpPr>
            <a:cxnSpLocks/>
          </p:cNvCxnSpPr>
          <p:nvPr userDrawn="1"/>
        </p:nvCxnSpPr>
        <p:spPr>
          <a:xfrm>
            <a:off x="239505" y="929396"/>
            <a:ext cx="4814673" cy="0"/>
          </a:xfrm>
          <a:prstGeom prst="line">
            <a:avLst/>
          </a:prstGeom>
          <a:ln w="31750" cap="rnd">
            <a:gradFill>
              <a:gsLst>
                <a:gs pos="0">
                  <a:srgbClr val="572D7B"/>
                </a:gs>
                <a:gs pos="60000">
                  <a:srgbClr val="DA3232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1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30">
            <a:extLst>
              <a:ext uri="{FF2B5EF4-FFF2-40B4-BE49-F238E27FC236}">
                <a16:creationId xmlns:a16="http://schemas.microsoft.com/office/drawing/2014/main" id="{2891E1C3-C194-144B-B8CE-3D872314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046" y="435418"/>
            <a:ext cx="10263553" cy="37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400" b="1" kern="1200" dirty="0">
                <a:solidFill>
                  <a:srgbClr val="DA443A"/>
                </a:solidFill>
                <a:latin typeface="Montserrat" pitchFamily="2" charset="77"/>
                <a:ea typeface="+mn-ea"/>
                <a:cs typeface="+mn-cs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ZOOM : TITRE DU SUJET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9ABE890-7843-294E-A060-4FD4C813D6F5}"/>
              </a:ext>
            </a:extLst>
          </p:cNvPr>
          <p:cNvSpPr/>
          <p:nvPr userDrawn="1"/>
        </p:nvSpPr>
        <p:spPr>
          <a:xfrm rot="1294712">
            <a:off x="2424" y="1230148"/>
            <a:ext cx="4312555" cy="4841657"/>
          </a:xfrm>
          <a:prstGeom prst="arc">
            <a:avLst>
              <a:gd name="adj1" fmla="val 16200000"/>
              <a:gd name="adj2" fmla="val 2728915"/>
            </a:avLst>
          </a:prstGeom>
          <a:noFill/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087694A-57BA-8D47-8CA9-9650B745E8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151" t="7961" r="60893" b="60318"/>
          <a:stretch/>
        </p:blipFill>
        <p:spPr>
          <a:xfrm>
            <a:off x="294722" y="2113286"/>
            <a:ext cx="3312988" cy="312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26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8AC9212-1672-1149-A57A-88FDEA5A74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882" y="6048821"/>
            <a:ext cx="1834375" cy="722960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586B001-0E77-4C47-B604-463C4102AF21}"/>
              </a:ext>
            </a:extLst>
          </p:cNvPr>
          <p:cNvCxnSpPr>
            <a:cxnSpLocks/>
          </p:cNvCxnSpPr>
          <p:nvPr userDrawn="1"/>
        </p:nvCxnSpPr>
        <p:spPr>
          <a:xfrm>
            <a:off x="2506728" y="6250262"/>
            <a:ext cx="0" cy="377355"/>
          </a:xfrm>
          <a:prstGeom prst="line">
            <a:avLst/>
          </a:prstGeom>
          <a:ln w="19050">
            <a:gradFill>
              <a:gsLst>
                <a:gs pos="0">
                  <a:srgbClr val="572D7B"/>
                </a:gs>
                <a:gs pos="60000">
                  <a:srgbClr val="DA443A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4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012C57F3-4A06-8A42-84B6-A9D0BF5ABB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151" t="7961" r="60893" b="60318"/>
          <a:stretch/>
        </p:blipFill>
        <p:spPr>
          <a:xfrm>
            <a:off x="294722" y="2113286"/>
            <a:ext cx="3312988" cy="3126803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A7C42153-5328-7E48-B2AF-E4A569595FF4}"/>
              </a:ext>
            </a:extLst>
          </p:cNvPr>
          <p:cNvCxnSpPr>
            <a:cxnSpLocks/>
          </p:cNvCxnSpPr>
          <p:nvPr userDrawn="1"/>
        </p:nvCxnSpPr>
        <p:spPr>
          <a:xfrm>
            <a:off x="623972" y="929396"/>
            <a:ext cx="2411328" cy="0"/>
          </a:xfrm>
          <a:prstGeom prst="line">
            <a:avLst/>
          </a:prstGeom>
          <a:ln w="31750" cap="rnd">
            <a:gradFill>
              <a:gsLst>
                <a:gs pos="0">
                  <a:srgbClr val="572D7B"/>
                </a:gs>
                <a:gs pos="60000">
                  <a:srgbClr val="DA3232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1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exte 30">
            <a:extLst>
              <a:ext uri="{FF2B5EF4-FFF2-40B4-BE49-F238E27FC236}">
                <a16:creationId xmlns:a16="http://schemas.microsoft.com/office/drawing/2014/main" id="{706C8FC6-CB9D-B242-9964-1119C5C840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046" y="435418"/>
            <a:ext cx="10263553" cy="37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400" b="1" kern="1200" dirty="0">
                <a:solidFill>
                  <a:srgbClr val="DA443A"/>
                </a:solidFill>
                <a:latin typeface="Montserrat" pitchFamily="2" charset="77"/>
                <a:ea typeface="+mn-ea"/>
                <a:cs typeface="+mn-cs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CONCLUSION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BD7ED951-16F4-1540-868B-75F9B99CB623}"/>
              </a:ext>
            </a:extLst>
          </p:cNvPr>
          <p:cNvSpPr/>
          <p:nvPr userDrawn="1"/>
        </p:nvSpPr>
        <p:spPr>
          <a:xfrm rot="1294712">
            <a:off x="2425" y="1261485"/>
            <a:ext cx="4312555" cy="4841657"/>
          </a:xfrm>
          <a:prstGeom prst="arc">
            <a:avLst>
              <a:gd name="adj1" fmla="val 16200000"/>
              <a:gd name="adj2" fmla="val 2728915"/>
            </a:avLst>
          </a:prstGeom>
          <a:noFill/>
          <a:ln w="15875">
            <a:solidFill>
              <a:srgbClr val="DA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44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B04EC6E-9CCB-0140-8554-6E4C43096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882" y="6048821"/>
            <a:ext cx="1834375" cy="722960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B603F1E-E69C-0B4C-A1BA-3CC0AD6D2BCA}"/>
              </a:ext>
            </a:extLst>
          </p:cNvPr>
          <p:cNvCxnSpPr>
            <a:cxnSpLocks/>
          </p:cNvCxnSpPr>
          <p:nvPr userDrawn="1"/>
        </p:nvCxnSpPr>
        <p:spPr>
          <a:xfrm>
            <a:off x="2506728" y="6250262"/>
            <a:ext cx="0" cy="377355"/>
          </a:xfrm>
          <a:prstGeom prst="line">
            <a:avLst/>
          </a:prstGeom>
          <a:ln w="19050">
            <a:gradFill>
              <a:gsLst>
                <a:gs pos="0">
                  <a:srgbClr val="572D7B"/>
                </a:gs>
                <a:gs pos="60000">
                  <a:srgbClr val="DA443A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4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480F4C2E-887B-094D-BFD5-51557A3CEE0A}"/>
              </a:ext>
            </a:extLst>
          </p:cNvPr>
          <p:cNvSpPr txBox="1"/>
          <p:nvPr userDrawn="1"/>
        </p:nvSpPr>
        <p:spPr>
          <a:xfrm>
            <a:off x="4641953" y="448944"/>
            <a:ext cx="2908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 b="1">
                <a:latin typeface="Montserrat" panose="02000505000000020004" pitchFamily="2" charset="77"/>
              </a:defRPr>
            </a:lvl1pPr>
          </a:lstStyle>
          <a:p>
            <a:pPr algn="ctr"/>
            <a:r>
              <a:rPr lang="fr-FR" dirty="0">
                <a:solidFill>
                  <a:srgbClr val="DA443A"/>
                </a:solidFill>
              </a:rPr>
              <a:t>SOMMAIRE 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9B66FCB-AFCB-554B-BA42-D592FF88CCAD}"/>
              </a:ext>
            </a:extLst>
          </p:cNvPr>
          <p:cNvCxnSpPr>
            <a:cxnSpLocks/>
          </p:cNvCxnSpPr>
          <p:nvPr userDrawn="1"/>
        </p:nvCxnSpPr>
        <p:spPr>
          <a:xfrm>
            <a:off x="4241452" y="1227231"/>
            <a:ext cx="3600000" cy="0"/>
          </a:xfrm>
          <a:prstGeom prst="line">
            <a:avLst/>
          </a:prstGeom>
          <a:ln w="31750" cap="rnd">
            <a:gradFill>
              <a:gsLst>
                <a:gs pos="0">
                  <a:srgbClr val="572D7B"/>
                </a:gs>
                <a:gs pos="60000">
                  <a:srgbClr val="DA3232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1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space réservé du texte 30">
            <a:extLst>
              <a:ext uri="{FF2B5EF4-FFF2-40B4-BE49-F238E27FC236}">
                <a16:creationId xmlns:a16="http://schemas.microsoft.com/office/drawing/2014/main" id="{42A4BCF0-5E51-F94D-B5F2-93000B8739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84864" y="1917761"/>
            <a:ext cx="3805909" cy="705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latin typeface="Montserrat SemiBold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306695B5-D59A-9C47-84CD-BCCC4DB56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2143" y="1629348"/>
            <a:ext cx="1157658" cy="1147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0" i="0">
                <a:solidFill>
                  <a:srgbClr val="DA3232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52" name="Espace réservé du texte 30">
            <a:extLst>
              <a:ext uri="{FF2B5EF4-FFF2-40B4-BE49-F238E27FC236}">
                <a16:creationId xmlns:a16="http://schemas.microsoft.com/office/drawing/2014/main" id="{F27CE936-CF4C-1E41-9550-2931F4D79F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60164" y="1917761"/>
            <a:ext cx="3805909" cy="705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latin typeface="Montserrat SemiBold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53" name="Espace réservé du texte 46">
            <a:extLst>
              <a:ext uri="{FF2B5EF4-FFF2-40B4-BE49-F238E27FC236}">
                <a16:creationId xmlns:a16="http://schemas.microsoft.com/office/drawing/2014/main" id="{B101D71A-3CE8-6B41-8FB3-29FDDEE8FA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443" y="1629348"/>
            <a:ext cx="1157658" cy="1147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0" i="0">
                <a:solidFill>
                  <a:srgbClr val="DA3232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0609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 descr="Rythme cardiaque contour">
            <a:extLst>
              <a:ext uri="{FF2B5EF4-FFF2-40B4-BE49-F238E27FC236}">
                <a16:creationId xmlns:a16="http://schemas.microsoft.com/office/drawing/2014/main" id="{192CBF85-D24A-5045-8F07-92F022D0FB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81835" y="1683751"/>
            <a:ext cx="2380130" cy="3517392"/>
          </a:xfrm>
          <a:prstGeom prst="rect">
            <a:avLst/>
          </a:prstGeom>
        </p:spPr>
      </p:pic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23BB806-35DF-AA48-BEAF-5897EA9849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2367550"/>
            <a:ext cx="2358987" cy="28066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600" b="0" i="0">
                <a:solidFill>
                  <a:srgbClr val="DA3232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554D4D23-0D42-7141-8CE3-EE55BF78D5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8671" y="2950776"/>
            <a:ext cx="69723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rgbClr val="DA3232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3200" b="0" i="0">
                <a:latin typeface="Montserrat Medium" pitchFamily="2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Titre partie niveau 1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437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3219951A-86C8-6645-8E25-9C7F642FA8C3}"/>
              </a:ext>
            </a:extLst>
          </p:cNvPr>
          <p:cNvSpPr txBox="1"/>
          <p:nvPr userDrawn="1"/>
        </p:nvSpPr>
        <p:spPr>
          <a:xfrm>
            <a:off x="11005851" y="6285852"/>
            <a:ext cx="780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6EC4F6E-705B-2A4B-8F5D-98C7DE76B53D}" type="slidenum">
              <a:rPr lang="fr-FR" sz="1600" dirty="0">
                <a:latin typeface="Montserrat Light" pitchFamily="2" charset="77"/>
              </a:rPr>
              <a:t>‹N°›</a:t>
            </a:fld>
            <a:endParaRPr lang="fr-FR" sz="1600" dirty="0">
              <a:latin typeface="Montserrat Light" pitchFamily="2" charset="77"/>
            </a:endParaRPr>
          </a:p>
        </p:txBody>
      </p:sp>
      <p:pic>
        <p:nvPicPr>
          <p:cNvPr id="13" name="Graphique 12" descr="Rythme cardiaque contour">
            <a:extLst>
              <a:ext uri="{FF2B5EF4-FFF2-40B4-BE49-F238E27FC236}">
                <a16:creationId xmlns:a16="http://schemas.microsoft.com/office/drawing/2014/main" id="{95AB94B9-F773-AD42-BF9D-F0E53B1143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81835" y="1683751"/>
            <a:ext cx="2380130" cy="3517392"/>
          </a:xfrm>
          <a:prstGeom prst="rect">
            <a:avLst/>
          </a:prstGeom>
        </p:spPr>
      </p:pic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6B4A4E26-B88F-6146-AFB3-2AD2B4D17A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2841179"/>
            <a:ext cx="2358987" cy="28066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800" b="0" i="0">
                <a:solidFill>
                  <a:srgbClr val="662885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19" name="Espace réservé du texte 14">
            <a:extLst>
              <a:ext uri="{FF2B5EF4-FFF2-40B4-BE49-F238E27FC236}">
                <a16:creationId xmlns:a16="http://schemas.microsoft.com/office/drawing/2014/main" id="{ADB4BDED-EB51-8841-93E3-E7F14B7D2D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8671" y="2879279"/>
            <a:ext cx="6972300" cy="19689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>
                <a:solidFill>
                  <a:srgbClr val="662885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3200" b="0" i="0">
                <a:latin typeface="Montserrat Medium" pitchFamily="2" charset="77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Sous-partie niveau 1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68843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B04EC6E-9CCB-0140-8554-6E4C43096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882" y="6048821"/>
            <a:ext cx="1834375" cy="722960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B603F1E-E69C-0B4C-A1BA-3CC0AD6D2BCA}"/>
              </a:ext>
            </a:extLst>
          </p:cNvPr>
          <p:cNvCxnSpPr>
            <a:cxnSpLocks/>
          </p:cNvCxnSpPr>
          <p:nvPr userDrawn="1"/>
        </p:nvCxnSpPr>
        <p:spPr>
          <a:xfrm>
            <a:off x="2506728" y="6250262"/>
            <a:ext cx="0" cy="377355"/>
          </a:xfrm>
          <a:prstGeom prst="line">
            <a:avLst/>
          </a:prstGeom>
          <a:ln w="19050">
            <a:gradFill>
              <a:gsLst>
                <a:gs pos="0">
                  <a:srgbClr val="572D7B"/>
                </a:gs>
                <a:gs pos="60000">
                  <a:srgbClr val="DA443A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4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3D110A52-0D4F-294B-94C1-33D56467DF7F}"/>
              </a:ext>
            </a:extLst>
          </p:cNvPr>
          <p:cNvCxnSpPr>
            <a:cxnSpLocks/>
          </p:cNvCxnSpPr>
          <p:nvPr userDrawn="1"/>
        </p:nvCxnSpPr>
        <p:spPr>
          <a:xfrm>
            <a:off x="239505" y="929396"/>
            <a:ext cx="3743215" cy="0"/>
          </a:xfrm>
          <a:prstGeom prst="line">
            <a:avLst/>
          </a:prstGeom>
          <a:ln w="31750" cap="rnd">
            <a:gradFill>
              <a:gsLst>
                <a:gs pos="0">
                  <a:srgbClr val="572D7B"/>
                </a:gs>
                <a:gs pos="60000">
                  <a:srgbClr val="DA3232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1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texte 46">
            <a:extLst>
              <a:ext uri="{FF2B5EF4-FFF2-40B4-BE49-F238E27FC236}">
                <a16:creationId xmlns:a16="http://schemas.microsoft.com/office/drawing/2014/main" id="{FC5CD231-4883-4A44-A618-EAF68256F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2030" y="355449"/>
            <a:ext cx="619156" cy="475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DA3232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29" name="Espace réservé du texte 30">
            <a:extLst>
              <a:ext uri="{FF2B5EF4-FFF2-40B4-BE49-F238E27FC236}">
                <a16:creationId xmlns:a16="http://schemas.microsoft.com/office/drawing/2014/main" id="{5D1C3C14-7A59-5940-90A5-61E6A2EBA1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1184" y="429756"/>
            <a:ext cx="7999316" cy="37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DA443A"/>
                </a:solidFill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1E5978-C37E-104F-BF61-012325AB37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7" y="1423987"/>
            <a:ext cx="10920395" cy="4442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800" b="1" kern="1200" dirty="0" smtClean="0">
                <a:solidFill>
                  <a:srgbClr val="DA443A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720000" indent="-228600">
              <a:buFontTx/>
              <a:buBlip>
                <a:blip r:embed="rId3"/>
              </a:buBlip>
              <a:tabLst>
                <a:tab pos="900000" algn="l"/>
              </a:tabLst>
              <a:defRPr lang="fr-FR" sz="2000" kern="1200" dirty="0" smtClean="0">
                <a:solidFill>
                  <a:schemeClr val="tx1"/>
                </a:solidFill>
                <a:latin typeface="Montserrat Medium" panose="02000505000000020004" pitchFamily="2" charset="77"/>
                <a:ea typeface="+mn-ea"/>
                <a:cs typeface="+mn-cs"/>
              </a:defRPr>
            </a:lvl2pPr>
            <a:lvl3pPr marL="1260000" indent="-228600">
              <a:buFontTx/>
              <a:buBlip>
                <a:blip r:embed="rId4"/>
              </a:buBlip>
              <a:tabLst>
                <a:tab pos="1260000" algn="l"/>
              </a:tabLst>
              <a:defRPr lang="fr-FR" sz="1800" kern="1200" dirty="0" smtClean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28000" indent="-228600">
              <a:buFont typeface="Lucida Grande" panose="020B0600040502020204" pitchFamily="34" charset="0"/>
              <a:buChar char="✓"/>
              <a:tabLst>
                <a:tab pos="1728000" algn="l"/>
              </a:tabLst>
              <a:defRPr lang="fr-FR" sz="1400" kern="1200" dirty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marL="742950" lvl="1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fr-FR" dirty="0"/>
              <a:t>Deuxième niveau</a:t>
            </a:r>
          </a:p>
          <a:p>
            <a:pPr marL="1257300" lvl="2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60000"/>
              <a:buBlip>
                <a:blip r:embed="rId4"/>
              </a:buBlip>
            </a:pPr>
            <a:r>
              <a:rPr lang="fr-FR" dirty="0"/>
              <a:t>Troisième niveau</a:t>
            </a:r>
          </a:p>
          <a:p>
            <a:pPr marL="1714500" lvl="3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100000"/>
              <a:buFont typeface="Lucida Grande" panose="020B0600040502020204" pitchFamily="34" charset="0"/>
              <a:buChar char="✓"/>
            </a:pPr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47002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B04EC6E-9CCB-0140-8554-6E4C43096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882" y="6048821"/>
            <a:ext cx="1834375" cy="722960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B603F1E-E69C-0B4C-A1BA-3CC0AD6D2BCA}"/>
              </a:ext>
            </a:extLst>
          </p:cNvPr>
          <p:cNvCxnSpPr>
            <a:cxnSpLocks/>
          </p:cNvCxnSpPr>
          <p:nvPr userDrawn="1"/>
        </p:nvCxnSpPr>
        <p:spPr>
          <a:xfrm>
            <a:off x="2506728" y="6250262"/>
            <a:ext cx="0" cy="377355"/>
          </a:xfrm>
          <a:prstGeom prst="line">
            <a:avLst/>
          </a:prstGeom>
          <a:ln w="19050">
            <a:gradFill>
              <a:gsLst>
                <a:gs pos="0">
                  <a:srgbClr val="572D7B"/>
                </a:gs>
                <a:gs pos="60000">
                  <a:srgbClr val="DA443A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4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3D110A52-0D4F-294B-94C1-33D56467DF7F}"/>
              </a:ext>
            </a:extLst>
          </p:cNvPr>
          <p:cNvCxnSpPr>
            <a:cxnSpLocks/>
          </p:cNvCxnSpPr>
          <p:nvPr userDrawn="1"/>
        </p:nvCxnSpPr>
        <p:spPr>
          <a:xfrm>
            <a:off x="239505" y="929396"/>
            <a:ext cx="11708655" cy="0"/>
          </a:xfrm>
          <a:prstGeom prst="line">
            <a:avLst/>
          </a:prstGeom>
          <a:ln w="31750" cap="rnd">
            <a:gradFill>
              <a:gsLst>
                <a:gs pos="0">
                  <a:srgbClr val="572D7B"/>
                </a:gs>
                <a:gs pos="60000">
                  <a:srgbClr val="DA3232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1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texte 46">
            <a:extLst>
              <a:ext uri="{FF2B5EF4-FFF2-40B4-BE49-F238E27FC236}">
                <a16:creationId xmlns:a16="http://schemas.microsoft.com/office/drawing/2014/main" id="{FC5CD231-4883-4A44-A618-EAF68256F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2030" y="355449"/>
            <a:ext cx="619156" cy="475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DA3232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29" name="Espace réservé du texte 30">
            <a:extLst>
              <a:ext uri="{FF2B5EF4-FFF2-40B4-BE49-F238E27FC236}">
                <a16:creationId xmlns:a16="http://schemas.microsoft.com/office/drawing/2014/main" id="{5D1C3C14-7A59-5940-90A5-61E6A2EBA1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1184" y="429756"/>
            <a:ext cx="2434176" cy="37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DA443A"/>
                </a:solidFill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1E5978-C37E-104F-BF61-012325AB37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7" y="1423987"/>
            <a:ext cx="10920395" cy="4442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800" b="1" kern="1200" dirty="0" smtClean="0">
                <a:solidFill>
                  <a:srgbClr val="DA443A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720000" indent="-228600">
              <a:buFontTx/>
              <a:buBlip>
                <a:blip r:embed="rId3"/>
              </a:buBlip>
              <a:tabLst>
                <a:tab pos="900000" algn="l"/>
              </a:tabLst>
              <a:defRPr lang="fr-FR" sz="2000" kern="1200" dirty="0" smtClean="0">
                <a:solidFill>
                  <a:schemeClr val="tx1"/>
                </a:solidFill>
                <a:latin typeface="Montserrat Medium" panose="02000505000000020004" pitchFamily="2" charset="77"/>
                <a:ea typeface="+mn-ea"/>
                <a:cs typeface="+mn-cs"/>
              </a:defRPr>
            </a:lvl2pPr>
            <a:lvl3pPr marL="1260000" indent="-228600">
              <a:buFontTx/>
              <a:buBlip>
                <a:blip r:embed="rId4"/>
              </a:buBlip>
              <a:tabLst>
                <a:tab pos="1260000" algn="l"/>
              </a:tabLst>
              <a:defRPr lang="fr-FR" sz="1800" kern="1200" dirty="0" smtClean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28000" indent="-228600">
              <a:buFont typeface="Lucida Grande" panose="020B0600040502020204" pitchFamily="34" charset="0"/>
              <a:buChar char="✓"/>
              <a:tabLst>
                <a:tab pos="1728000" algn="l"/>
              </a:tabLst>
              <a:defRPr lang="fr-FR" sz="1400" kern="1200" dirty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marL="742950" lvl="1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fr-FR" dirty="0"/>
              <a:t>Deuxième niveau</a:t>
            </a:r>
          </a:p>
          <a:p>
            <a:pPr marL="1257300" lvl="2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60000"/>
              <a:buBlip>
                <a:blip r:embed="rId4"/>
              </a:buBlip>
            </a:pPr>
            <a:r>
              <a:rPr lang="fr-FR" dirty="0"/>
              <a:t>Troisième niveau</a:t>
            </a:r>
          </a:p>
          <a:p>
            <a:pPr marL="1714500" lvl="3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100000"/>
              <a:buFont typeface="Lucida Grande" panose="020B0600040502020204" pitchFamily="34" charset="0"/>
              <a:buChar char="✓"/>
            </a:pPr>
            <a:r>
              <a:rPr lang="fr-FR" dirty="0"/>
              <a:t>Quatrième niveau</a:t>
            </a:r>
          </a:p>
        </p:txBody>
      </p:sp>
      <p:sp>
        <p:nvSpPr>
          <p:cNvPr id="12" name="Espace réservé du texte 30">
            <a:extLst>
              <a:ext uri="{FF2B5EF4-FFF2-40B4-BE49-F238E27FC236}">
                <a16:creationId xmlns:a16="http://schemas.microsoft.com/office/drawing/2014/main" id="{8D62B0B8-CCBE-2F43-9FB6-925E5BC27D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8293" y="429756"/>
            <a:ext cx="3633056" cy="37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7030A0"/>
                </a:solidFill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Titre de la sous-partie</a:t>
            </a:r>
          </a:p>
        </p:txBody>
      </p:sp>
    </p:spTree>
    <p:extLst>
      <p:ext uri="{BB962C8B-B14F-4D97-AF65-F5344CB8AC3E}">
        <p14:creationId xmlns:p14="http://schemas.microsoft.com/office/powerpoint/2010/main" val="80630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B04EC6E-9CCB-0140-8554-6E4C43096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882" y="6048821"/>
            <a:ext cx="1834375" cy="722960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B603F1E-E69C-0B4C-A1BA-3CC0AD6D2BCA}"/>
              </a:ext>
            </a:extLst>
          </p:cNvPr>
          <p:cNvCxnSpPr>
            <a:cxnSpLocks/>
          </p:cNvCxnSpPr>
          <p:nvPr userDrawn="1"/>
        </p:nvCxnSpPr>
        <p:spPr>
          <a:xfrm>
            <a:off x="2506728" y="6250262"/>
            <a:ext cx="0" cy="377355"/>
          </a:xfrm>
          <a:prstGeom prst="line">
            <a:avLst/>
          </a:prstGeom>
          <a:ln w="19050">
            <a:gradFill>
              <a:gsLst>
                <a:gs pos="0">
                  <a:srgbClr val="572D7B"/>
                </a:gs>
                <a:gs pos="60000">
                  <a:srgbClr val="DA443A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4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BA45EE0-AB47-3A4D-BD15-E0BB2F758F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887" y="860128"/>
            <a:ext cx="10920395" cy="4442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800" b="1" kern="1200" dirty="0" smtClean="0">
                <a:solidFill>
                  <a:srgbClr val="DA443A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720000" indent="-228600">
              <a:buFontTx/>
              <a:buBlip>
                <a:blip r:embed="rId3"/>
              </a:buBlip>
              <a:tabLst>
                <a:tab pos="900000" algn="l"/>
              </a:tabLst>
              <a:defRPr lang="fr-FR" sz="2000" kern="1200" dirty="0" smtClean="0">
                <a:solidFill>
                  <a:schemeClr val="tx1"/>
                </a:solidFill>
                <a:latin typeface="Montserrat Medium" panose="02000505000000020004" pitchFamily="2" charset="77"/>
                <a:ea typeface="+mn-ea"/>
                <a:cs typeface="+mn-cs"/>
              </a:defRPr>
            </a:lvl2pPr>
            <a:lvl3pPr marL="1260000" indent="-228600">
              <a:buFontTx/>
              <a:buBlip>
                <a:blip r:embed="rId4"/>
              </a:buBlip>
              <a:tabLst>
                <a:tab pos="1260000" algn="l"/>
              </a:tabLst>
              <a:defRPr lang="fr-FR" sz="1800" kern="1200" dirty="0" smtClean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28000" indent="-228600">
              <a:buFont typeface="Lucida Grande" panose="020B0600040502020204" pitchFamily="34" charset="0"/>
              <a:buChar char="✓"/>
              <a:tabLst>
                <a:tab pos="1728000" algn="l"/>
              </a:tabLst>
              <a:defRPr lang="fr-FR" sz="1400" kern="1200" dirty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marL="742950" lvl="1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fr-FR" dirty="0"/>
              <a:t>Deuxième niveau</a:t>
            </a:r>
          </a:p>
          <a:p>
            <a:pPr marL="1257300" lvl="2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60000"/>
              <a:buBlip>
                <a:blip r:embed="rId4"/>
              </a:buBlip>
            </a:pPr>
            <a:r>
              <a:rPr lang="fr-FR" dirty="0"/>
              <a:t>Troisième niveau</a:t>
            </a:r>
          </a:p>
          <a:p>
            <a:pPr marL="1714500" lvl="3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100000"/>
              <a:buFont typeface="Lucida Grande" panose="020B0600040502020204" pitchFamily="34" charset="0"/>
              <a:buChar char="✓"/>
            </a:pPr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5439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B04EC6E-9CCB-0140-8554-6E4C43096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882" y="6048821"/>
            <a:ext cx="1834375" cy="722960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B603F1E-E69C-0B4C-A1BA-3CC0AD6D2BCA}"/>
              </a:ext>
            </a:extLst>
          </p:cNvPr>
          <p:cNvCxnSpPr>
            <a:cxnSpLocks/>
          </p:cNvCxnSpPr>
          <p:nvPr userDrawn="1"/>
        </p:nvCxnSpPr>
        <p:spPr>
          <a:xfrm>
            <a:off x="2506728" y="6250262"/>
            <a:ext cx="0" cy="377355"/>
          </a:xfrm>
          <a:prstGeom prst="line">
            <a:avLst/>
          </a:prstGeom>
          <a:ln w="19050">
            <a:gradFill>
              <a:gsLst>
                <a:gs pos="0">
                  <a:srgbClr val="572D7B"/>
                </a:gs>
                <a:gs pos="60000">
                  <a:srgbClr val="DA443A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4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4475521-CBD9-7544-8BA9-0710E73F7A3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61100" y="1808438"/>
            <a:ext cx="5397500" cy="405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9">
            <a:extLst>
              <a:ext uri="{FF2B5EF4-FFF2-40B4-BE49-F238E27FC236}">
                <a16:creationId xmlns:a16="http://schemas.microsoft.com/office/drawing/2014/main" id="{64587F0F-D5CE-9741-B25B-D13FE53BFD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1413307"/>
            <a:ext cx="5397500" cy="3723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fr-FR" sz="1800" kern="1200" dirty="0">
                <a:solidFill>
                  <a:srgbClr val="DA443A"/>
                </a:solidFill>
                <a:latin typeface="Montserrat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FF3C0AF7-5853-F944-8422-632A343C80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3887" y="1423987"/>
            <a:ext cx="5307007" cy="4442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800" b="1" kern="1200" dirty="0" smtClean="0">
                <a:solidFill>
                  <a:srgbClr val="DA443A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720000" indent="-228600">
              <a:buFontTx/>
              <a:buBlip>
                <a:blip r:embed="rId3"/>
              </a:buBlip>
              <a:tabLst>
                <a:tab pos="900000" algn="l"/>
              </a:tabLst>
              <a:defRPr lang="fr-FR" sz="2000" kern="1200" dirty="0" smtClean="0">
                <a:solidFill>
                  <a:schemeClr val="tx1"/>
                </a:solidFill>
                <a:latin typeface="Montserrat Medium" panose="02000505000000020004" pitchFamily="2" charset="77"/>
                <a:ea typeface="+mn-ea"/>
                <a:cs typeface="+mn-cs"/>
              </a:defRPr>
            </a:lvl2pPr>
            <a:lvl3pPr marL="1260000" indent="-228600">
              <a:buFontTx/>
              <a:buBlip>
                <a:blip r:embed="rId4"/>
              </a:buBlip>
              <a:tabLst>
                <a:tab pos="1260000" algn="l"/>
              </a:tabLst>
              <a:defRPr lang="fr-FR" sz="1800" kern="1200" dirty="0" smtClean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28000" indent="-228600">
              <a:buFont typeface="Lucida Grande" panose="020B0600040502020204" pitchFamily="34" charset="0"/>
              <a:buChar char="✓"/>
              <a:tabLst>
                <a:tab pos="1728000" algn="l"/>
              </a:tabLst>
              <a:defRPr lang="fr-FR" sz="1400" kern="1200" dirty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marL="742950" lvl="1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fr-FR" dirty="0"/>
              <a:t>Deuxième niveau</a:t>
            </a:r>
          </a:p>
          <a:p>
            <a:pPr marL="1257300" lvl="2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60000"/>
              <a:buBlip>
                <a:blip r:embed="rId4"/>
              </a:buBlip>
            </a:pPr>
            <a:r>
              <a:rPr lang="fr-FR" dirty="0"/>
              <a:t>Troisième niveau</a:t>
            </a:r>
          </a:p>
          <a:p>
            <a:pPr marL="1714500" lvl="3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100000"/>
              <a:buFont typeface="Lucida Grande" panose="020B0600040502020204" pitchFamily="34" charset="0"/>
              <a:buChar char="✓"/>
            </a:pPr>
            <a:r>
              <a:rPr lang="fr-FR" dirty="0"/>
              <a:t>Quatrième niveau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CD80035-4FF1-6143-B203-A25CB2FB7C39}"/>
              </a:ext>
            </a:extLst>
          </p:cNvPr>
          <p:cNvCxnSpPr>
            <a:cxnSpLocks/>
          </p:cNvCxnSpPr>
          <p:nvPr userDrawn="1"/>
        </p:nvCxnSpPr>
        <p:spPr>
          <a:xfrm>
            <a:off x="239505" y="929396"/>
            <a:ext cx="3743215" cy="0"/>
          </a:xfrm>
          <a:prstGeom prst="line">
            <a:avLst/>
          </a:prstGeom>
          <a:ln w="31750" cap="rnd">
            <a:gradFill>
              <a:gsLst>
                <a:gs pos="0">
                  <a:srgbClr val="572D7B"/>
                </a:gs>
                <a:gs pos="60000">
                  <a:srgbClr val="DA3232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1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46">
            <a:extLst>
              <a:ext uri="{FF2B5EF4-FFF2-40B4-BE49-F238E27FC236}">
                <a16:creationId xmlns:a16="http://schemas.microsoft.com/office/drawing/2014/main" id="{B2A70A0E-4137-734C-9094-11FE891AD0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2030" y="355449"/>
            <a:ext cx="619156" cy="475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DA3232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6" name="Espace réservé du texte 30">
            <a:extLst>
              <a:ext uri="{FF2B5EF4-FFF2-40B4-BE49-F238E27FC236}">
                <a16:creationId xmlns:a16="http://schemas.microsoft.com/office/drawing/2014/main" id="{8DBAB132-7249-8749-B5C1-AD6CFDC12A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1184" y="429756"/>
            <a:ext cx="7999316" cy="37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DA443A"/>
                </a:solidFill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411703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B04EC6E-9CCB-0140-8554-6E4C43096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882" y="6048821"/>
            <a:ext cx="1834375" cy="722960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B603F1E-E69C-0B4C-A1BA-3CC0AD6D2BCA}"/>
              </a:ext>
            </a:extLst>
          </p:cNvPr>
          <p:cNvCxnSpPr>
            <a:cxnSpLocks/>
          </p:cNvCxnSpPr>
          <p:nvPr userDrawn="1"/>
        </p:nvCxnSpPr>
        <p:spPr>
          <a:xfrm>
            <a:off x="2506728" y="6250262"/>
            <a:ext cx="0" cy="377355"/>
          </a:xfrm>
          <a:prstGeom prst="line">
            <a:avLst/>
          </a:prstGeom>
          <a:ln w="19050">
            <a:gradFill>
              <a:gsLst>
                <a:gs pos="0">
                  <a:srgbClr val="572D7B"/>
                </a:gs>
                <a:gs pos="60000">
                  <a:srgbClr val="DA443A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4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4475521-CBD9-7544-8BA9-0710E73F7A3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61100" y="1808438"/>
            <a:ext cx="5397500" cy="405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9">
            <a:extLst>
              <a:ext uri="{FF2B5EF4-FFF2-40B4-BE49-F238E27FC236}">
                <a16:creationId xmlns:a16="http://schemas.microsoft.com/office/drawing/2014/main" id="{64587F0F-D5CE-9741-B25B-D13FE53BFD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1413307"/>
            <a:ext cx="5397500" cy="3723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fr-FR" sz="1800" kern="1200" dirty="0">
                <a:solidFill>
                  <a:srgbClr val="DA443A"/>
                </a:solidFill>
                <a:latin typeface="Montserrat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FF3C0AF7-5853-F944-8422-632A343C80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3887" y="1423987"/>
            <a:ext cx="5307007" cy="4442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800" b="1" kern="1200" dirty="0" smtClean="0">
                <a:solidFill>
                  <a:srgbClr val="DA443A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720000" indent="-228600">
              <a:buFontTx/>
              <a:buBlip>
                <a:blip r:embed="rId3"/>
              </a:buBlip>
              <a:tabLst>
                <a:tab pos="900000" algn="l"/>
              </a:tabLst>
              <a:defRPr lang="fr-FR" sz="2000" kern="1200" dirty="0" smtClean="0">
                <a:solidFill>
                  <a:schemeClr val="tx1"/>
                </a:solidFill>
                <a:latin typeface="Montserrat Medium" panose="02000505000000020004" pitchFamily="2" charset="77"/>
                <a:ea typeface="+mn-ea"/>
                <a:cs typeface="+mn-cs"/>
              </a:defRPr>
            </a:lvl2pPr>
            <a:lvl3pPr marL="1260000" indent="-228600">
              <a:buFontTx/>
              <a:buBlip>
                <a:blip r:embed="rId4"/>
              </a:buBlip>
              <a:tabLst>
                <a:tab pos="1260000" algn="l"/>
              </a:tabLst>
              <a:defRPr lang="fr-FR" sz="1800" kern="1200" dirty="0" smtClean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28000" indent="-228600">
              <a:buFont typeface="Lucida Grande" panose="020B0600040502020204" pitchFamily="34" charset="0"/>
              <a:buChar char="✓"/>
              <a:tabLst>
                <a:tab pos="1728000" algn="l"/>
              </a:tabLst>
              <a:defRPr lang="fr-FR" sz="1400" kern="1200" dirty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marL="742950" lvl="1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fr-FR" dirty="0"/>
              <a:t>Deuxième niveau</a:t>
            </a:r>
          </a:p>
          <a:p>
            <a:pPr marL="1257300" lvl="2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60000"/>
              <a:buBlip>
                <a:blip r:embed="rId4"/>
              </a:buBlip>
            </a:pPr>
            <a:r>
              <a:rPr lang="fr-FR" dirty="0"/>
              <a:t>Troisième niveau</a:t>
            </a:r>
          </a:p>
          <a:p>
            <a:pPr marL="1714500" lvl="3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100000"/>
              <a:buFont typeface="Lucida Grande" panose="020B0600040502020204" pitchFamily="34" charset="0"/>
              <a:buChar char="✓"/>
            </a:pPr>
            <a:r>
              <a:rPr lang="fr-FR" dirty="0"/>
              <a:t>Quatrième niveau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1606ABB-5449-F24D-8922-DDF51839B217}"/>
              </a:ext>
            </a:extLst>
          </p:cNvPr>
          <p:cNvCxnSpPr>
            <a:cxnSpLocks/>
          </p:cNvCxnSpPr>
          <p:nvPr userDrawn="1"/>
        </p:nvCxnSpPr>
        <p:spPr>
          <a:xfrm>
            <a:off x="239505" y="929396"/>
            <a:ext cx="11708655" cy="0"/>
          </a:xfrm>
          <a:prstGeom prst="line">
            <a:avLst/>
          </a:prstGeom>
          <a:ln w="31750" cap="rnd">
            <a:gradFill>
              <a:gsLst>
                <a:gs pos="0">
                  <a:srgbClr val="572D7B"/>
                </a:gs>
                <a:gs pos="60000">
                  <a:srgbClr val="DA3232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1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46">
            <a:extLst>
              <a:ext uri="{FF2B5EF4-FFF2-40B4-BE49-F238E27FC236}">
                <a16:creationId xmlns:a16="http://schemas.microsoft.com/office/drawing/2014/main" id="{7C628368-3718-2F4E-A77F-766522146A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2030" y="355449"/>
            <a:ext cx="619156" cy="475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DA3232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6" name="Espace réservé du texte 30">
            <a:extLst>
              <a:ext uri="{FF2B5EF4-FFF2-40B4-BE49-F238E27FC236}">
                <a16:creationId xmlns:a16="http://schemas.microsoft.com/office/drawing/2014/main" id="{87C386C2-E7F1-4E49-A360-6C8FF9373D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1184" y="429756"/>
            <a:ext cx="2434176" cy="37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DA443A"/>
                </a:solidFill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2" name="Espace réservé du texte 30">
            <a:extLst>
              <a:ext uri="{FF2B5EF4-FFF2-40B4-BE49-F238E27FC236}">
                <a16:creationId xmlns:a16="http://schemas.microsoft.com/office/drawing/2014/main" id="{ADA57CE7-BC6F-6645-9171-AB2A3A5168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28293" y="429756"/>
            <a:ext cx="3633056" cy="37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7030A0"/>
                </a:solidFill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Titre de la sous-partie</a:t>
            </a:r>
          </a:p>
        </p:txBody>
      </p:sp>
    </p:spTree>
    <p:extLst>
      <p:ext uri="{BB962C8B-B14F-4D97-AF65-F5344CB8AC3E}">
        <p14:creationId xmlns:p14="http://schemas.microsoft.com/office/powerpoint/2010/main" val="396029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EC745F29-C720-194C-B136-612AA35F6805}"/>
              </a:ext>
            </a:extLst>
          </p:cNvPr>
          <p:cNvSpPr txBox="1"/>
          <p:nvPr userDrawn="1"/>
        </p:nvSpPr>
        <p:spPr>
          <a:xfrm>
            <a:off x="4782593" y="6288122"/>
            <a:ext cx="262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i="1" dirty="0"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8936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4" r:id="rId2"/>
    <p:sldLayoutId id="2147483672" r:id="rId3"/>
    <p:sldLayoutId id="2147483673" r:id="rId4"/>
    <p:sldLayoutId id="2147483674" r:id="rId5"/>
    <p:sldLayoutId id="2147483681" r:id="rId6"/>
    <p:sldLayoutId id="2147483675" r:id="rId7"/>
    <p:sldLayoutId id="2147483676" r:id="rId8"/>
    <p:sldLayoutId id="2147483682" r:id="rId9"/>
    <p:sldLayoutId id="2147483677" r:id="rId10"/>
    <p:sldLayoutId id="2147483683" r:id="rId11"/>
    <p:sldLayoutId id="2147483678" r:id="rId12"/>
    <p:sldLayoutId id="2147483684" r:id="rId13"/>
    <p:sldLayoutId id="2147483685" r:id="rId14"/>
    <p:sldLayoutId id="2147483679" r:id="rId15"/>
    <p:sldLayoutId id="2147483680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yJInScTtNn4?feature=oembed" TargetMode="Externa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FAE5EC1-BE9B-BB4B-B64F-44629FC7C944}"/>
              </a:ext>
            </a:extLst>
          </p:cNvPr>
          <p:cNvCxnSpPr>
            <a:cxnSpLocks/>
          </p:cNvCxnSpPr>
          <p:nvPr/>
        </p:nvCxnSpPr>
        <p:spPr>
          <a:xfrm>
            <a:off x="4229469" y="4353604"/>
            <a:ext cx="3600000" cy="0"/>
          </a:xfrm>
          <a:prstGeom prst="line">
            <a:avLst/>
          </a:prstGeom>
          <a:ln w="31750" cap="rnd">
            <a:gradFill>
              <a:gsLst>
                <a:gs pos="0">
                  <a:srgbClr val="572D7B"/>
                </a:gs>
                <a:gs pos="60000">
                  <a:srgbClr val="DA3232"/>
                </a:gs>
                <a:gs pos="100000">
                  <a:srgbClr val="E9833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1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E5E03D4C-9105-B540-873C-56B1A9A2B168}"/>
              </a:ext>
            </a:extLst>
          </p:cNvPr>
          <p:cNvSpPr txBox="1">
            <a:spLocks/>
          </p:cNvSpPr>
          <p:nvPr/>
        </p:nvSpPr>
        <p:spPr>
          <a:xfrm>
            <a:off x="3106084" y="4570795"/>
            <a:ext cx="5715000" cy="6461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DA323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17 Avril 2023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8D4729F-7039-D241-984F-1804FDD8CE49}"/>
              </a:ext>
            </a:extLst>
          </p:cNvPr>
          <p:cNvSpPr txBox="1">
            <a:spLocks/>
          </p:cNvSpPr>
          <p:nvPr/>
        </p:nvSpPr>
        <p:spPr>
          <a:xfrm>
            <a:off x="482783" y="3429000"/>
            <a:ext cx="11081983" cy="85237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3600" kern="1200" dirty="0" smtClean="0">
                <a:solidFill>
                  <a:srgbClr val="572D7B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3600" kern="1200" dirty="0" smtClean="0">
                <a:solidFill>
                  <a:srgbClr val="572D7B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Atelier Communication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7779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50FBCDA-E83A-4534-8ED5-EB29C0EC0E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D09F690-8A87-445A-B09A-87224EB9DE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La communication digitale</a:t>
            </a:r>
          </a:p>
        </p:txBody>
      </p:sp>
    </p:spTree>
    <p:extLst>
      <p:ext uri="{BB962C8B-B14F-4D97-AF65-F5344CB8AC3E}">
        <p14:creationId xmlns:p14="http://schemas.microsoft.com/office/powerpoint/2010/main" val="2265858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243055-674A-4A43-906B-2854CEE40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1184" y="415688"/>
            <a:ext cx="7999316" cy="372308"/>
          </a:xfrm>
        </p:spPr>
        <p:txBody>
          <a:bodyPr/>
          <a:lstStyle/>
          <a:p>
            <a:r>
              <a:rPr lang="fr-FR" sz="1800" kern="0" dirty="0">
                <a:solidFill>
                  <a:srgbClr val="E5232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La communication</a:t>
            </a:r>
            <a:endParaRPr lang="fr-FR" dirty="0"/>
          </a:p>
        </p:txBody>
      </p:sp>
      <p:sp>
        <p:nvSpPr>
          <p:cNvPr id="6" name="Espace réservé du texte 43">
            <a:extLst>
              <a:ext uri="{FF2B5EF4-FFF2-40B4-BE49-F238E27FC236}">
                <a16:creationId xmlns:a16="http://schemas.microsoft.com/office/drawing/2014/main" id="{DD92793C-EB71-496D-8380-2027D356BA3B}"/>
              </a:ext>
            </a:extLst>
          </p:cNvPr>
          <p:cNvSpPr txBox="1">
            <a:spLocks/>
          </p:cNvSpPr>
          <p:nvPr/>
        </p:nvSpPr>
        <p:spPr>
          <a:xfrm>
            <a:off x="2585143" y="6302585"/>
            <a:ext cx="2888558" cy="4905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Forum des CCS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784D008-96C6-4E63-AA75-873B65AEC590}"/>
              </a:ext>
            </a:extLst>
          </p:cNvPr>
          <p:cNvSpPr txBox="1"/>
          <p:nvPr/>
        </p:nvSpPr>
        <p:spPr>
          <a:xfrm>
            <a:off x="5473701" y="6299299"/>
            <a:ext cx="1377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latin typeface="Montserrat Light" pitchFamily="2" charset="77"/>
              </a:rPr>
              <a:t>17/04/2023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C52815AC-36E4-263C-3063-5569569226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3715670"/>
              </p:ext>
            </p:extLst>
          </p:nvPr>
        </p:nvGraphicFramePr>
        <p:xfrm>
          <a:off x="1152536" y="752188"/>
          <a:ext cx="9886927" cy="557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6397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243055-674A-4A43-906B-2854CEE40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800" kern="0" dirty="0">
                <a:solidFill>
                  <a:srgbClr val="E5232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La communication nationale de la FFC</a:t>
            </a:r>
          </a:p>
          <a:p>
            <a:endParaRPr lang="fr-FR" dirty="0"/>
          </a:p>
        </p:txBody>
      </p:sp>
      <p:sp>
        <p:nvSpPr>
          <p:cNvPr id="6" name="Espace réservé du texte 43">
            <a:extLst>
              <a:ext uri="{FF2B5EF4-FFF2-40B4-BE49-F238E27FC236}">
                <a16:creationId xmlns:a16="http://schemas.microsoft.com/office/drawing/2014/main" id="{DD92793C-EB71-496D-8380-2027D356BA3B}"/>
              </a:ext>
            </a:extLst>
          </p:cNvPr>
          <p:cNvSpPr txBox="1">
            <a:spLocks/>
          </p:cNvSpPr>
          <p:nvPr/>
        </p:nvSpPr>
        <p:spPr>
          <a:xfrm>
            <a:off x="2585143" y="6302585"/>
            <a:ext cx="2888558" cy="4905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Forum des CCS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784D008-96C6-4E63-AA75-873B65AEC590}"/>
              </a:ext>
            </a:extLst>
          </p:cNvPr>
          <p:cNvSpPr txBox="1"/>
          <p:nvPr/>
        </p:nvSpPr>
        <p:spPr>
          <a:xfrm>
            <a:off x="5473701" y="6299299"/>
            <a:ext cx="1377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latin typeface="Montserrat Light" pitchFamily="2" charset="77"/>
              </a:rPr>
              <a:t>17/04/2023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5FCFF1B-4625-0D85-9F80-2F35C53C2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1359"/>
            <a:ext cx="12192000" cy="1382012"/>
          </a:xfrm>
          <a:prstGeom prst="rect">
            <a:avLst/>
          </a:prstGeom>
        </p:spPr>
      </p:pic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BC4D53B3-5696-6217-8CEC-74189E057A21}"/>
              </a:ext>
            </a:extLst>
          </p:cNvPr>
          <p:cNvSpPr txBox="1">
            <a:spLocks/>
          </p:cNvSpPr>
          <p:nvPr/>
        </p:nvSpPr>
        <p:spPr>
          <a:xfrm>
            <a:off x="319087" y="3402667"/>
            <a:ext cx="10920395" cy="2063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800" b="1" kern="1200" dirty="0" smtClean="0">
                <a:solidFill>
                  <a:srgbClr val="DA443A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72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tabLst>
                <a:tab pos="900000" algn="l"/>
              </a:tabLst>
              <a:defRPr lang="fr-FR" sz="2000" kern="1200" dirty="0" smtClean="0">
                <a:solidFill>
                  <a:schemeClr val="tx1"/>
                </a:solidFill>
                <a:latin typeface="Montserrat Medium" panose="02000505000000020004" pitchFamily="2" charset="77"/>
                <a:ea typeface="+mn-ea"/>
                <a:cs typeface="+mn-cs"/>
              </a:defRPr>
            </a:lvl2pPr>
            <a:lvl3pPr marL="126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tabLst>
                <a:tab pos="1260000" algn="l"/>
              </a:tabLst>
              <a:defRPr lang="fr-FR" sz="1800" kern="1200" dirty="0" smtClean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28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✓"/>
              <a:tabLst>
                <a:tab pos="1728000" algn="l"/>
              </a:tabLst>
              <a:defRPr lang="fr-FR" sz="1400" kern="1200" dirty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ts val="2500"/>
              </a:lnSpc>
            </a:pPr>
            <a:r>
              <a:rPr lang="fr-FR" dirty="0">
                <a:latin typeface="Montserrat" panose="00000500000000000000" pitchFamily="2" charset="0"/>
              </a:rPr>
              <a:t>Thèmes clés : préventions générales : sport, nutrition, mental etc.., partenariats, appel au dons, sensibilisation pour les bourses d’études</a:t>
            </a:r>
          </a:p>
          <a:p>
            <a:pPr marL="491400" lvl="1" indent="0">
              <a:lnSpc>
                <a:spcPts val="2500"/>
              </a:lnSpc>
              <a:buFontTx/>
              <a:buNone/>
            </a:pPr>
            <a:endParaRPr lang="fr-FR" dirty="0">
              <a:latin typeface="Montserrat" panose="00000500000000000000" pitchFamily="2" charset="0"/>
            </a:endParaRPr>
          </a:p>
          <a:p>
            <a:pPr lvl="1">
              <a:lnSpc>
                <a:spcPts val="2500"/>
              </a:lnSpc>
            </a:pPr>
            <a:r>
              <a:rPr lang="fr-FR" dirty="0">
                <a:latin typeface="Montserrat" panose="00000500000000000000" pitchFamily="2" charset="0"/>
              </a:rPr>
              <a:t>Réseaux sociaux : Facebook, Twitter, LinkedIn, YouTube (évènements nationaux)</a:t>
            </a:r>
          </a:p>
          <a:p>
            <a:pPr marL="491400" lvl="1" indent="0">
              <a:lnSpc>
                <a:spcPts val="2500"/>
              </a:lnSpc>
              <a:buFontTx/>
              <a:buNone/>
            </a:pPr>
            <a:endParaRPr lang="fr-FR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01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4278EF-B441-4508-B858-CDC3DABFB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1183" y="429756"/>
            <a:ext cx="3526675" cy="372308"/>
          </a:xfrm>
        </p:spPr>
        <p:txBody>
          <a:bodyPr/>
          <a:lstStyle/>
          <a:p>
            <a:r>
              <a:rPr lang="fr-FR" kern="0" dirty="0">
                <a:solidFill>
                  <a:srgbClr val="E52321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La communication nationale</a:t>
            </a:r>
            <a:endParaRPr lang="fr-FR" sz="1600" kern="0" dirty="0">
              <a:solidFill>
                <a:srgbClr val="E5232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636F5CB-1ABB-48A1-BEBE-BE86EB7FB3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39649" y="429756"/>
            <a:ext cx="6132400" cy="372308"/>
          </a:xfrm>
        </p:spPr>
        <p:txBody>
          <a:bodyPr/>
          <a:lstStyle/>
          <a:p>
            <a:r>
              <a:rPr lang="fr-FR" sz="1600" dirty="0">
                <a:latin typeface="Montserrat" panose="00000500000000000000" pitchFamily="2" charset="0"/>
              </a:rPr>
              <a:t>Septembre 2022 : campagne TV sur les facteurs de risque</a:t>
            </a:r>
          </a:p>
          <a:p>
            <a:endParaRPr lang="fr-FR" dirty="0"/>
          </a:p>
        </p:txBody>
      </p:sp>
      <p:sp>
        <p:nvSpPr>
          <p:cNvPr id="7" name="Espace réservé du texte 43">
            <a:extLst>
              <a:ext uri="{FF2B5EF4-FFF2-40B4-BE49-F238E27FC236}">
                <a16:creationId xmlns:a16="http://schemas.microsoft.com/office/drawing/2014/main" id="{D0FE7F9B-5A3F-444A-B627-211EE4718C1F}"/>
              </a:ext>
            </a:extLst>
          </p:cNvPr>
          <p:cNvSpPr txBox="1">
            <a:spLocks/>
          </p:cNvSpPr>
          <p:nvPr/>
        </p:nvSpPr>
        <p:spPr>
          <a:xfrm>
            <a:off x="2585143" y="6302585"/>
            <a:ext cx="2888558" cy="4905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Forum des CCS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C074E74-3C49-4567-B645-05EEC10101C6}"/>
              </a:ext>
            </a:extLst>
          </p:cNvPr>
          <p:cNvSpPr txBox="1"/>
          <p:nvPr/>
        </p:nvSpPr>
        <p:spPr>
          <a:xfrm>
            <a:off x="5473701" y="6299299"/>
            <a:ext cx="1377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latin typeface="Montserrat Light" pitchFamily="2" charset="77"/>
              </a:rPr>
              <a:t>17/04/2023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BAD6B88C-AAC5-C89A-7166-A3634D8A8F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8547" y="1033793"/>
            <a:ext cx="11568113" cy="4829125"/>
          </a:xfrm>
        </p:spPr>
        <p:txBody>
          <a:bodyPr/>
          <a:lstStyle/>
          <a:p>
            <a:pPr lvl="1">
              <a:lnSpc>
                <a:spcPct val="150000"/>
              </a:lnSpc>
            </a:pPr>
            <a:endParaRPr lang="fr-FR" sz="1800" dirty="0">
              <a:latin typeface="Montserrat" panose="00000500000000000000" pitchFamily="2" charset="0"/>
            </a:endParaRPr>
          </a:p>
          <a:p>
            <a:endParaRPr lang="fr-FR" dirty="0"/>
          </a:p>
        </p:txBody>
      </p:sp>
      <p:pic>
        <p:nvPicPr>
          <p:cNvPr id="10" name="Média en ligne 9" title="Se détendre">
            <a:hlinkClick r:id="" action="ppaction://media"/>
            <a:extLst>
              <a:ext uri="{FF2B5EF4-FFF2-40B4-BE49-F238E27FC236}">
                <a16:creationId xmlns:a16="http://schemas.microsoft.com/office/drawing/2014/main" id="{AFFAAC89-3231-F31B-1055-0121FF68F9A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27943" y="1311157"/>
            <a:ext cx="7496790" cy="423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3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243055-674A-4A43-906B-2854CEE40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800" kern="0" dirty="0">
                <a:solidFill>
                  <a:srgbClr val="E5232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La communication de la région</a:t>
            </a:r>
          </a:p>
          <a:p>
            <a:endParaRPr lang="fr-FR" dirty="0"/>
          </a:p>
        </p:txBody>
      </p:sp>
      <p:sp>
        <p:nvSpPr>
          <p:cNvPr id="6" name="Espace réservé du texte 43">
            <a:extLst>
              <a:ext uri="{FF2B5EF4-FFF2-40B4-BE49-F238E27FC236}">
                <a16:creationId xmlns:a16="http://schemas.microsoft.com/office/drawing/2014/main" id="{DD92793C-EB71-496D-8380-2027D356BA3B}"/>
              </a:ext>
            </a:extLst>
          </p:cNvPr>
          <p:cNvSpPr txBox="1">
            <a:spLocks/>
          </p:cNvSpPr>
          <p:nvPr/>
        </p:nvSpPr>
        <p:spPr>
          <a:xfrm>
            <a:off x="2585143" y="6302585"/>
            <a:ext cx="2888558" cy="4905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Forum des CCS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784D008-96C6-4E63-AA75-873B65AEC590}"/>
              </a:ext>
            </a:extLst>
          </p:cNvPr>
          <p:cNvSpPr txBox="1"/>
          <p:nvPr/>
        </p:nvSpPr>
        <p:spPr>
          <a:xfrm>
            <a:off x="5473701" y="6299299"/>
            <a:ext cx="1377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latin typeface="Montserrat Light" pitchFamily="2" charset="77"/>
              </a:rPr>
              <a:t>17/04/2023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32BDB74-ABD8-1DBF-A89F-CB38ED675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84" y="1188029"/>
            <a:ext cx="10210800" cy="47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43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243055-674A-4A43-906B-2854CEE40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800" kern="0" dirty="0">
                <a:solidFill>
                  <a:srgbClr val="E5232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La communication de la région: le Blog</a:t>
            </a:r>
          </a:p>
          <a:p>
            <a:endParaRPr lang="fr-FR" dirty="0"/>
          </a:p>
        </p:txBody>
      </p:sp>
      <p:sp>
        <p:nvSpPr>
          <p:cNvPr id="6" name="Espace réservé du texte 43">
            <a:extLst>
              <a:ext uri="{FF2B5EF4-FFF2-40B4-BE49-F238E27FC236}">
                <a16:creationId xmlns:a16="http://schemas.microsoft.com/office/drawing/2014/main" id="{DD92793C-EB71-496D-8380-2027D356BA3B}"/>
              </a:ext>
            </a:extLst>
          </p:cNvPr>
          <p:cNvSpPr txBox="1">
            <a:spLocks/>
          </p:cNvSpPr>
          <p:nvPr/>
        </p:nvSpPr>
        <p:spPr>
          <a:xfrm>
            <a:off x="2585143" y="6302585"/>
            <a:ext cx="2888558" cy="4905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Forum des CCS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784D008-96C6-4E63-AA75-873B65AEC590}"/>
              </a:ext>
            </a:extLst>
          </p:cNvPr>
          <p:cNvSpPr txBox="1"/>
          <p:nvPr/>
        </p:nvSpPr>
        <p:spPr>
          <a:xfrm>
            <a:off x="5473701" y="6299299"/>
            <a:ext cx="1377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latin typeface="Montserrat Light" pitchFamily="2" charset="77"/>
              </a:rPr>
              <a:t>17/04/2023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0303B7-FAF6-4BAF-B100-B58377C16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97"/>
          <a:stretch/>
        </p:blipFill>
        <p:spPr>
          <a:xfrm>
            <a:off x="868945" y="1022781"/>
            <a:ext cx="10587318" cy="509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55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50FBCDA-E83A-4534-8ED5-EB29C0EC0E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D09F690-8A87-445A-B09A-87224EB9DE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8671" y="2986902"/>
            <a:ext cx="6972300" cy="2743200"/>
          </a:xfrm>
        </p:spPr>
        <p:txBody>
          <a:bodyPr/>
          <a:lstStyle/>
          <a:p>
            <a:r>
              <a:rPr lang="fr-FR" dirty="0"/>
              <a:t>Place aux échanges</a:t>
            </a:r>
          </a:p>
        </p:txBody>
      </p:sp>
      <p:pic>
        <p:nvPicPr>
          <p:cNvPr id="4" name="Graphique 3" descr="Bulle de discussion contour">
            <a:extLst>
              <a:ext uri="{FF2B5EF4-FFF2-40B4-BE49-F238E27FC236}">
                <a16:creationId xmlns:a16="http://schemas.microsoft.com/office/drawing/2014/main" id="{C72554B8-A103-47DA-BCE8-56F57E4E2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8758" y="861102"/>
            <a:ext cx="1440000" cy="1440000"/>
          </a:xfrm>
          <a:prstGeom prst="rect">
            <a:avLst/>
          </a:prstGeom>
        </p:spPr>
      </p:pic>
      <p:pic>
        <p:nvPicPr>
          <p:cNvPr id="5" name="Graphique 4" descr="Bulle de discussion avec un remplissage uni">
            <a:extLst>
              <a:ext uri="{FF2B5EF4-FFF2-40B4-BE49-F238E27FC236}">
                <a16:creationId xmlns:a16="http://schemas.microsoft.com/office/drawing/2014/main" id="{0BA02932-727F-4EAD-816A-D423E5B7C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4687" y="435850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70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50FBCDA-E83A-4534-8ED5-EB29C0EC0E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D09F690-8A87-445A-B09A-87224EB9DE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Déjeuner</a:t>
            </a:r>
          </a:p>
        </p:txBody>
      </p:sp>
      <p:pic>
        <p:nvPicPr>
          <p:cNvPr id="5" name="Graphique 4" descr="Fourchette et couteau contour">
            <a:extLst>
              <a:ext uri="{FF2B5EF4-FFF2-40B4-BE49-F238E27FC236}">
                <a16:creationId xmlns:a16="http://schemas.microsoft.com/office/drawing/2014/main" id="{E12FEC37-4B54-4DFC-B198-CD6ED9DAF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8326" y="4253976"/>
            <a:ext cx="1440000" cy="1440000"/>
          </a:xfrm>
          <a:prstGeom prst="rect">
            <a:avLst/>
          </a:prstGeom>
        </p:spPr>
      </p:pic>
      <p:pic>
        <p:nvPicPr>
          <p:cNvPr id="6" name="Graphique 5" descr="Boîte à déjeuner avec un remplissage uni">
            <a:extLst>
              <a:ext uri="{FF2B5EF4-FFF2-40B4-BE49-F238E27FC236}">
                <a16:creationId xmlns:a16="http://schemas.microsoft.com/office/drawing/2014/main" id="{A7E044EF-59C7-4927-9D33-A6F678C60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86096" y="2188627"/>
            <a:ext cx="2160000" cy="2160000"/>
          </a:xfrm>
          <a:prstGeom prst="rect">
            <a:avLst/>
          </a:prstGeom>
        </p:spPr>
      </p:pic>
      <p:pic>
        <p:nvPicPr>
          <p:cNvPr id="7" name="Graphique 6" descr="Baguettes contour">
            <a:extLst>
              <a:ext uri="{FF2B5EF4-FFF2-40B4-BE49-F238E27FC236}">
                <a16:creationId xmlns:a16="http://schemas.microsoft.com/office/drawing/2014/main" id="{980B37E2-789C-4940-9B5D-225049CE89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48326" y="77454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2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686CC36-3EA9-4109-BD67-64F6855E48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782" y="1850537"/>
            <a:ext cx="3805909" cy="705515"/>
          </a:xfrm>
        </p:spPr>
        <p:txBody>
          <a:bodyPr/>
          <a:lstStyle/>
          <a:p>
            <a:r>
              <a:rPr lang="fr-FR" sz="2400" u="sng" dirty="0"/>
              <a:t>Dépliants des Clubs Cœur et Santé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CB9217-3FFE-4905-B0F7-27FB1C287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061" y="1629348"/>
            <a:ext cx="1157658" cy="1147895"/>
          </a:xfrm>
        </p:spPr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6E1D113-FB2F-4CA6-A3CA-A3EB165A83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27082" y="1850537"/>
            <a:ext cx="3805909" cy="705515"/>
          </a:xfrm>
        </p:spPr>
        <p:txBody>
          <a:bodyPr/>
          <a:lstStyle/>
          <a:p>
            <a:r>
              <a:rPr lang="fr-FR" sz="2400" u="sng" dirty="0"/>
              <a:t>La communication digitale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600BAB1-4797-45B0-BDDA-0C8CFA1153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94361" y="1629348"/>
            <a:ext cx="1157658" cy="1147895"/>
          </a:xfrm>
        </p:spPr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14" name="Espace réservé du texte 43">
            <a:extLst>
              <a:ext uri="{FF2B5EF4-FFF2-40B4-BE49-F238E27FC236}">
                <a16:creationId xmlns:a16="http://schemas.microsoft.com/office/drawing/2014/main" id="{BDE4E6BB-0D6A-404B-839C-2FB0A6602B6E}"/>
              </a:ext>
            </a:extLst>
          </p:cNvPr>
          <p:cNvSpPr txBox="1">
            <a:spLocks/>
          </p:cNvSpPr>
          <p:nvPr/>
        </p:nvSpPr>
        <p:spPr>
          <a:xfrm>
            <a:off x="2585143" y="6302585"/>
            <a:ext cx="2888558" cy="4905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Journées Nationales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611985C-564D-45A4-B5AD-E7527201BBCF}"/>
              </a:ext>
            </a:extLst>
          </p:cNvPr>
          <p:cNvSpPr txBox="1"/>
          <p:nvPr/>
        </p:nvSpPr>
        <p:spPr>
          <a:xfrm>
            <a:off x="5473701" y="6299299"/>
            <a:ext cx="1377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latin typeface="Montserrat Light" pitchFamily="2" charset="77"/>
              </a:rPr>
              <a:t>18/11/2023</a:t>
            </a:r>
          </a:p>
        </p:txBody>
      </p:sp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id="{7406FD0A-E657-7043-924F-A2A5F3A586A2}"/>
              </a:ext>
            </a:extLst>
          </p:cNvPr>
          <p:cNvSpPr txBox="1">
            <a:spLocks/>
          </p:cNvSpPr>
          <p:nvPr/>
        </p:nvSpPr>
        <p:spPr>
          <a:xfrm>
            <a:off x="1851781" y="2998432"/>
            <a:ext cx="3805909" cy="13077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i="1" dirty="0"/>
              <a:t>Dépliant existant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i="1" dirty="0"/>
              <a:t>Présentation de l’outil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i="1" dirty="0"/>
              <a:t>Avantages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i="1" dirty="0"/>
              <a:t>Mise en place</a:t>
            </a:r>
          </a:p>
        </p:txBody>
      </p:sp>
      <p:sp>
        <p:nvSpPr>
          <p:cNvPr id="12" name="Espace réservé du texte 1">
            <a:extLst>
              <a:ext uri="{FF2B5EF4-FFF2-40B4-BE49-F238E27FC236}">
                <a16:creationId xmlns:a16="http://schemas.microsoft.com/office/drawing/2014/main" id="{F3F7EF40-25EA-BA11-D056-06F5A8A3573D}"/>
              </a:ext>
            </a:extLst>
          </p:cNvPr>
          <p:cNvSpPr txBox="1">
            <a:spLocks/>
          </p:cNvSpPr>
          <p:nvPr/>
        </p:nvSpPr>
        <p:spPr>
          <a:xfrm>
            <a:off x="7427081" y="2998432"/>
            <a:ext cx="3805909" cy="22302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i="1" dirty="0"/>
              <a:t>La communication de la région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i="1" dirty="0"/>
              <a:t>Les possibilités de communication pour les CCS :</a:t>
            </a:r>
          </a:p>
          <a:p>
            <a:r>
              <a:rPr lang="fr-FR" sz="2000" i="1" dirty="0"/>
              <a:t>     Blog – Réseaux sociaux</a:t>
            </a:r>
          </a:p>
        </p:txBody>
      </p:sp>
    </p:spTree>
    <p:extLst>
      <p:ext uri="{BB962C8B-B14F-4D97-AF65-F5344CB8AC3E}">
        <p14:creationId xmlns:p14="http://schemas.microsoft.com/office/powerpoint/2010/main" val="1385434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50FBCDA-E83A-4534-8ED5-EB29C0EC0E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D09F690-8A87-445A-B09A-87224EB9DE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Dépliants des Clubs Cœur et Santé</a:t>
            </a:r>
          </a:p>
        </p:txBody>
      </p:sp>
    </p:spTree>
    <p:extLst>
      <p:ext uri="{BB962C8B-B14F-4D97-AF65-F5344CB8AC3E}">
        <p14:creationId xmlns:p14="http://schemas.microsoft.com/office/powerpoint/2010/main" val="314179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243055-674A-4A43-906B-2854CEE40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800" kern="0" dirty="0">
                <a:solidFill>
                  <a:srgbClr val="E5232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Dépliant existant</a:t>
            </a:r>
          </a:p>
          <a:p>
            <a:endParaRPr lang="fr-FR" dirty="0"/>
          </a:p>
        </p:txBody>
      </p:sp>
      <p:sp>
        <p:nvSpPr>
          <p:cNvPr id="6" name="Espace réservé du texte 43">
            <a:extLst>
              <a:ext uri="{FF2B5EF4-FFF2-40B4-BE49-F238E27FC236}">
                <a16:creationId xmlns:a16="http://schemas.microsoft.com/office/drawing/2014/main" id="{DD92793C-EB71-496D-8380-2027D356BA3B}"/>
              </a:ext>
            </a:extLst>
          </p:cNvPr>
          <p:cNvSpPr txBox="1">
            <a:spLocks/>
          </p:cNvSpPr>
          <p:nvPr/>
        </p:nvSpPr>
        <p:spPr>
          <a:xfrm>
            <a:off x="2585143" y="6302585"/>
            <a:ext cx="2888558" cy="4905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Forum des CCS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784D008-96C6-4E63-AA75-873B65AEC590}"/>
              </a:ext>
            </a:extLst>
          </p:cNvPr>
          <p:cNvSpPr txBox="1"/>
          <p:nvPr/>
        </p:nvSpPr>
        <p:spPr>
          <a:xfrm>
            <a:off x="5473701" y="6299299"/>
            <a:ext cx="1377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latin typeface="Montserrat Light" pitchFamily="2" charset="77"/>
              </a:rPr>
              <a:t>17/04/2023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D6F2FC9-8236-BC9C-4166-E075CDFBC0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5" t="3659" r="1269" b="1960"/>
          <a:stretch/>
        </p:blipFill>
        <p:spPr>
          <a:xfrm>
            <a:off x="6135790" y="1411667"/>
            <a:ext cx="6054480" cy="422765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0E1C467-D9C4-3492-5CE2-BC1322862E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5" t="1350" r="1702" b="3107"/>
          <a:stretch/>
        </p:blipFill>
        <p:spPr>
          <a:xfrm>
            <a:off x="107576" y="1436855"/>
            <a:ext cx="6033871" cy="422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6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531180C-8CAE-3097-ACCB-445C705A6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7" y="0"/>
            <a:ext cx="4837259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A36F12C-3098-0CEC-9576-9F7823D50C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4"/>
          <a:stretch/>
        </p:blipFill>
        <p:spPr>
          <a:xfrm>
            <a:off x="6702398" y="0"/>
            <a:ext cx="4837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99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4B54539-288E-B6A6-DDD2-0E50C2C9E8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"/>
          <a:stretch/>
        </p:blipFill>
        <p:spPr>
          <a:xfrm>
            <a:off x="614426" y="0"/>
            <a:ext cx="4830961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6E4888F-9B97-3473-1275-1C98B1595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954" y="0"/>
            <a:ext cx="4830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12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243055-674A-4A43-906B-2854CEE40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800" kern="0" dirty="0">
                <a:solidFill>
                  <a:srgbClr val="E5232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Avantages</a:t>
            </a:r>
          </a:p>
          <a:p>
            <a:endParaRPr lang="fr-FR" dirty="0"/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4D857A42-56FA-666A-4BA0-8637ABCA8F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87" y="1423987"/>
            <a:ext cx="10920395" cy="4606699"/>
          </a:xfrm>
        </p:spPr>
        <p:txBody>
          <a:bodyPr>
            <a:normAutofit/>
          </a:bodyPr>
          <a:lstStyle/>
          <a:p>
            <a:pPr lvl="1">
              <a:lnSpc>
                <a:spcPts val="2500"/>
              </a:lnSpc>
            </a:pPr>
            <a:r>
              <a:rPr lang="fr-FR" dirty="0">
                <a:latin typeface="Montserrat" panose="00000500000000000000" pitchFamily="2" charset="0"/>
              </a:rPr>
              <a:t>Design innovant pour un </a:t>
            </a:r>
            <a:r>
              <a:rPr lang="fr-FR" b="1" dirty="0">
                <a:solidFill>
                  <a:srgbClr val="C00000"/>
                </a:solidFill>
                <a:latin typeface="Montserrat" panose="00000500000000000000" pitchFamily="2" charset="0"/>
              </a:rPr>
              <a:t>impact visuel </a:t>
            </a:r>
            <a:r>
              <a:rPr lang="fr-FR" dirty="0">
                <a:latin typeface="Montserrat" panose="00000500000000000000" pitchFamily="2" charset="0"/>
              </a:rPr>
              <a:t>plus percutant</a:t>
            </a:r>
          </a:p>
          <a:p>
            <a:pPr marL="491400" lvl="1" indent="0">
              <a:lnSpc>
                <a:spcPts val="2500"/>
              </a:lnSpc>
              <a:buNone/>
            </a:pPr>
            <a:endParaRPr lang="fr-FR" dirty="0">
              <a:latin typeface="Montserrat" panose="00000500000000000000" pitchFamily="2" charset="0"/>
            </a:endParaRPr>
          </a:p>
          <a:p>
            <a:pPr lvl="1">
              <a:lnSpc>
                <a:spcPts val="2500"/>
              </a:lnSpc>
            </a:pPr>
            <a:r>
              <a:rPr lang="fr-FR" dirty="0">
                <a:latin typeface="Montserrat" panose="00000500000000000000" pitchFamily="2" charset="0"/>
              </a:rPr>
              <a:t>Texte </a:t>
            </a:r>
            <a:r>
              <a:rPr lang="fr-FR" sz="2100" b="1" dirty="0">
                <a:solidFill>
                  <a:srgbClr val="C00000"/>
                </a:solidFill>
                <a:latin typeface="Montserrat" panose="00000500000000000000" pitchFamily="2" charset="0"/>
              </a:rPr>
              <a:t>lisible</a:t>
            </a:r>
            <a:r>
              <a:rPr lang="fr-FR" dirty="0">
                <a:latin typeface="Montserrat" panose="00000500000000000000" pitchFamily="2" charset="0"/>
              </a:rPr>
              <a:t> et </a:t>
            </a:r>
            <a:r>
              <a:rPr lang="fr-FR" sz="2100" b="1" dirty="0">
                <a:solidFill>
                  <a:srgbClr val="C00000"/>
                </a:solidFill>
                <a:latin typeface="Montserrat" panose="00000500000000000000" pitchFamily="2" charset="0"/>
              </a:rPr>
              <a:t>structuré :</a:t>
            </a:r>
            <a:r>
              <a:rPr lang="fr-FR" dirty="0">
                <a:latin typeface="Montserrat" panose="00000500000000000000" pitchFamily="2" charset="0"/>
              </a:rPr>
              <a:t> meilleure compréhension de la vie du club</a:t>
            </a:r>
          </a:p>
          <a:p>
            <a:pPr marL="491400" lvl="1" indent="0">
              <a:lnSpc>
                <a:spcPts val="2500"/>
              </a:lnSpc>
              <a:buNone/>
            </a:pPr>
            <a:endParaRPr lang="fr-FR" dirty="0">
              <a:latin typeface="Montserrat" panose="00000500000000000000" pitchFamily="2" charset="0"/>
            </a:endParaRPr>
          </a:p>
          <a:p>
            <a:pPr lvl="1">
              <a:lnSpc>
                <a:spcPts val="2500"/>
              </a:lnSpc>
            </a:pPr>
            <a:r>
              <a:rPr lang="fr-FR" dirty="0">
                <a:latin typeface="Montserrat" panose="00000500000000000000" pitchFamily="2" charset="0"/>
              </a:rPr>
              <a:t>Mise à jour de la charte graphique pour une association plus intuitive avec la FFC </a:t>
            </a:r>
            <a:br>
              <a:rPr lang="fr-FR" sz="2600" b="1" dirty="0">
                <a:solidFill>
                  <a:srgbClr val="C00000"/>
                </a:solidFill>
                <a:latin typeface="Montserrat" panose="00000500000000000000" pitchFamily="2" charset="0"/>
              </a:rPr>
            </a:br>
            <a:endParaRPr lang="fr-FR" sz="1100" b="1" dirty="0">
              <a:solidFill>
                <a:srgbClr val="C00000"/>
              </a:solidFill>
              <a:latin typeface="Montserrat" panose="00000500000000000000" pitchFamily="2" charset="0"/>
            </a:endParaRPr>
          </a:p>
          <a:p>
            <a:pPr marL="491400" lvl="1" indent="0" algn="ctr">
              <a:lnSpc>
                <a:spcPts val="2500"/>
              </a:lnSpc>
              <a:buNone/>
            </a:pPr>
            <a:r>
              <a:rPr lang="fr-FR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Mise à jour du support : </a:t>
            </a:r>
          </a:p>
          <a:p>
            <a:pPr marL="491400" lvl="1" indent="0" algn="ctr">
              <a:lnSpc>
                <a:spcPts val="2500"/>
              </a:lnSpc>
              <a:buNone/>
            </a:pPr>
            <a:r>
              <a:rPr lang="fr-FR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pour une </a:t>
            </a:r>
            <a:r>
              <a:rPr lang="fr-FR" sz="2100" b="1" dirty="0">
                <a:solidFill>
                  <a:srgbClr val="C00000"/>
                </a:solidFill>
                <a:latin typeface="Montserrat" panose="00000500000000000000" pitchFamily="2" charset="0"/>
              </a:rPr>
              <a:t>meilleure organisation </a:t>
            </a:r>
            <a:r>
              <a:rPr lang="fr-FR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 informations</a:t>
            </a:r>
            <a:endParaRPr lang="fr-FR" sz="2000" b="0" dirty="0">
              <a:solidFill>
                <a:schemeClr val="tx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2" name="Espace réservé du texte 43">
            <a:extLst>
              <a:ext uri="{FF2B5EF4-FFF2-40B4-BE49-F238E27FC236}">
                <a16:creationId xmlns:a16="http://schemas.microsoft.com/office/drawing/2014/main" id="{6CCA4796-33BE-B9F2-B8E1-6981AEBE9366}"/>
              </a:ext>
            </a:extLst>
          </p:cNvPr>
          <p:cNvSpPr txBox="1">
            <a:spLocks/>
          </p:cNvSpPr>
          <p:nvPr/>
        </p:nvSpPr>
        <p:spPr>
          <a:xfrm>
            <a:off x="2585143" y="6302585"/>
            <a:ext cx="2888558" cy="4905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Forum des CCS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4548484-6328-F5BE-2E46-552ED4265732}"/>
              </a:ext>
            </a:extLst>
          </p:cNvPr>
          <p:cNvSpPr txBox="1"/>
          <p:nvPr/>
        </p:nvSpPr>
        <p:spPr>
          <a:xfrm>
            <a:off x="6565525" y="6299299"/>
            <a:ext cx="1377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latin typeface="Montserrat Light" pitchFamily="2" charset="77"/>
              </a:rPr>
              <a:t>17/04/2023</a:t>
            </a:r>
          </a:p>
        </p:txBody>
      </p:sp>
    </p:spTree>
    <p:extLst>
      <p:ext uri="{BB962C8B-B14F-4D97-AF65-F5344CB8AC3E}">
        <p14:creationId xmlns:p14="http://schemas.microsoft.com/office/powerpoint/2010/main" val="4032708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DE6624-F8D7-4CD9-A04E-2B4896ADB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Une identité visuelle commune</a:t>
            </a:r>
          </a:p>
        </p:txBody>
      </p:sp>
      <p:sp>
        <p:nvSpPr>
          <p:cNvPr id="9" name="Espace réservé du texte 43">
            <a:extLst>
              <a:ext uri="{FF2B5EF4-FFF2-40B4-BE49-F238E27FC236}">
                <a16:creationId xmlns:a16="http://schemas.microsoft.com/office/drawing/2014/main" id="{30EC1EE2-34FE-4F14-BF5E-3C91D6C26867}"/>
              </a:ext>
            </a:extLst>
          </p:cNvPr>
          <p:cNvSpPr txBox="1">
            <a:spLocks/>
          </p:cNvSpPr>
          <p:nvPr/>
        </p:nvSpPr>
        <p:spPr>
          <a:xfrm>
            <a:off x="2585143" y="6302585"/>
            <a:ext cx="2888558" cy="4905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Forum des CCS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A6AC741-2EF2-4AFD-BC05-CDAE321E815A}"/>
              </a:ext>
            </a:extLst>
          </p:cNvPr>
          <p:cNvSpPr txBox="1"/>
          <p:nvPr/>
        </p:nvSpPr>
        <p:spPr>
          <a:xfrm>
            <a:off x="6565525" y="6299299"/>
            <a:ext cx="1377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latin typeface="Montserrat Light" pitchFamily="2" charset="77"/>
              </a:rPr>
              <a:t>17/04/2023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D41AD61-9E9D-4CC6-A019-66D9E7845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142" y="1132754"/>
            <a:ext cx="5734453" cy="134036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D066BB6-5FD8-46BE-A156-CE0ACA0FA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84" y="2369988"/>
            <a:ext cx="7920880" cy="191442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4BBED63-4101-4D7A-A259-B66F5E64C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540" y="4041038"/>
            <a:ext cx="7929565" cy="1914424"/>
          </a:xfrm>
          <a:prstGeom prst="rect">
            <a:avLst/>
          </a:prstGeom>
        </p:spPr>
      </p:pic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C8440770-7828-4C36-9F26-C90630D97A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3807" y="1513392"/>
            <a:ext cx="4419601" cy="4442070"/>
          </a:xfrm>
        </p:spPr>
        <p:txBody>
          <a:bodyPr/>
          <a:lstStyle/>
          <a:p>
            <a:pPr lvl="1"/>
            <a:r>
              <a:rPr lang="fr-FR" dirty="0"/>
              <a:t>FFC </a:t>
            </a:r>
            <a:r>
              <a:rPr lang="fr-FR" dirty="0">
                <a:sym typeface="Wingdings" panose="05000000000000000000" pitchFamily="2" charset="2"/>
              </a:rPr>
              <a:t> </a:t>
            </a: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/>
          </a:p>
          <a:p>
            <a:pPr lvl="1"/>
            <a:r>
              <a:rPr lang="fr-FR" dirty="0"/>
              <a:t>AC </a:t>
            </a:r>
            <a:r>
              <a:rPr lang="fr-FR" dirty="0">
                <a:sym typeface="Wingdings" panose="05000000000000000000" pitchFamily="2" charset="2"/>
              </a:rPr>
              <a:t></a:t>
            </a: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1"/>
            <a:r>
              <a:rPr lang="fr-FR" dirty="0">
                <a:sym typeface="Wingdings" panose="05000000000000000000" pitchFamily="2" charset="2"/>
              </a:rPr>
              <a:t>Club </a:t>
            </a:r>
          </a:p>
        </p:txBody>
      </p:sp>
    </p:spTree>
    <p:extLst>
      <p:ext uri="{BB962C8B-B14F-4D97-AF65-F5344CB8AC3E}">
        <p14:creationId xmlns:p14="http://schemas.microsoft.com/office/powerpoint/2010/main" val="1191168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243055-674A-4A43-906B-2854CEE40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800" kern="0" dirty="0">
                <a:solidFill>
                  <a:srgbClr val="E52321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Mise en place</a:t>
            </a:r>
            <a:endParaRPr lang="fr-FR" sz="1800" kern="0" dirty="0">
              <a:solidFill>
                <a:srgbClr val="E5232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6" name="Espace réservé du texte 43">
            <a:extLst>
              <a:ext uri="{FF2B5EF4-FFF2-40B4-BE49-F238E27FC236}">
                <a16:creationId xmlns:a16="http://schemas.microsoft.com/office/drawing/2014/main" id="{DD92793C-EB71-496D-8380-2027D356BA3B}"/>
              </a:ext>
            </a:extLst>
          </p:cNvPr>
          <p:cNvSpPr txBox="1">
            <a:spLocks/>
          </p:cNvSpPr>
          <p:nvPr/>
        </p:nvSpPr>
        <p:spPr>
          <a:xfrm>
            <a:off x="2585143" y="6302585"/>
            <a:ext cx="2888558" cy="4905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Forum des CCS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784D008-96C6-4E63-AA75-873B65AEC590}"/>
              </a:ext>
            </a:extLst>
          </p:cNvPr>
          <p:cNvSpPr txBox="1"/>
          <p:nvPr/>
        </p:nvSpPr>
        <p:spPr>
          <a:xfrm>
            <a:off x="5473701" y="6299299"/>
            <a:ext cx="1377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latin typeface="Montserrat Light" pitchFamily="2" charset="77"/>
              </a:rPr>
              <a:t>17/04/2023</a:t>
            </a:r>
          </a:p>
        </p:txBody>
      </p:sp>
      <p:graphicFrame>
        <p:nvGraphicFramePr>
          <p:cNvPr id="11" name="Espace réservé du texte 4">
            <a:extLst>
              <a:ext uri="{FF2B5EF4-FFF2-40B4-BE49-F238E27FC236}">
                <a16:creationId xmlns:a16="http://schemas.microsoft.com/office/drawing/2014/main" id="{F0083A17-4EC5-D7A7-312B-46C121B816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0343180"/>
              </p:ext>
            </p:extLst>
          </p:nvPr>
        </p:nvGraphicFramePr>
        <p:xfrm>
          <a:off x="623887" y="1423987"/>
          <a:ext cx="10920395" cy="4606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4438933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5923ECC0DF3D43958A6A294870EAAE" ma:contentTypeVersion="11" ma:contentTypeDescription="Crée un document." ma:contentTypeScope="" ma:versionID="df7d56fd6d6f0bc176815c3ff2efda88">
  <xsd:schema xmlns:xsd="http://www.w3.org/2001/XMLSchema" xmlns:xs="http://www.w3.org/2001/XMLSchema" xmlns:p="http://schemas.microsoft.com/office/2006/metadata/properties" xmlns:ns3="36be14b9-caa6-4e2d-886e-e95a49dcb126" xmlns:ns4="15765e1c-7913-407d-b90b-2b4ccfe60d48" targetNamespace="http://schemas.microsoft.com/office/2006/metadata/properties" ma:root="true" ma:fieldsID="66c123f16989070e7656d651961e4523" ns3:_="" ns4:_="">
    <xsd:import namespace="36be14b9-caa6-4e2d-886e-e95a49dcb126"/>
    <xsd:import namespace="15765e1c-7913-407d-b90b-2b4ccfe60d4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e14b9-caa6-4e2d-886e-e95a49dcb1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765e1c-7913-407d-b90b-2b4ccfe60d4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EBDF42-4A6A-439E-B7CF-DE7174A297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FBF438-B661-46C9-9B9F-73E28C444944}">
  <ds:schemaRefs>
    <ds:schemaRef ds:uri="36be14b9-caa6-4e2d-886e-e95a49dcb126"/>
    <ds:schemaRef ds:uri="http://schemas.microsoft.com/office/2006/documentManagement/types"/>
    <ds:schemaRef ds:uri="15765e1c-7913-407d-b90b-2b4ccfe60d48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49BDC98-FD97-4709-97E5-A3470AD790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be14b9-caa6-4e2d-886e-e95a49dcb126"/>
    <ds:schemaRef ds:uri="15765e1c-7913-407d-b90b-2b4ccfe60d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7765</TotalTime>
  <Words>307</Words>
  <Application>Microsoft Office PowerPoint</Application>
  <PresentationFormat>Grand écran</PresentationFormat>
  <Paragraphs>96</Paragraphs>
  <Slides>17</Slides>
  <Notes>8</Notes>
  <HiddenSlides>0</HiddenSlides>
  <MMClips>1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Calibri</vt:lpstr>
      <vt:lpstr>Lucida Grande</vt:lpstr>
      <vt:lpstr>Montserrat</vt:lpstr>
      <vt:lpstr>Montserrat Light</vt:lpstr>
      <vt:lpstr>Montserrat Medium</vt:lpstr>
      <vt:lpstr>Montserrat SemiBold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agnes rastoin</dc:creator>
  <cp:lastModifiedBy>Kim ZEHNER</cp:lastModifiedBy>
  <cp:revision>192</cp:revision>
  <cp:lastPrinted>2021-02-22T10:47:48Z</cp:lastPrinted>
  <dcterms:created xsi:type="dcterms:W3CDTF">2020-12-24T09:18:53Z</dcterms:created>
  <dcterms:modified xsi:type="dcterms:W3CDTF">2023-04-16T16:57:18Z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0x010100A25923ECC0DF3D43958A6A294870EAAE</vt:lpwstr>
  </property>
</Properties>
</file>