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4"/>
    <p:sldMasterId id="2147483686" r:id="rId5"/>
  </p:sldMasterIdLst>
  <p:notesMasterIdLst>
    <p:notesMasterId r:id="rId14"/>
  </p:notesMasterIdLst>
  <p:sldIdLst>
    <p:sldId id="324" r:id="rId6"/>
    <p:sldId id="718" r:id="rId7"/>
    <p:sldId id="739" r:id="rId8"/>
    <p:sldId id="740" r:id="rId9"/>
    <p:sldId id="741" r:id="rId10"/>
    <p:sldId id="727" r:id="rId11"/>
    <p:sldId id="716" r:id="rId12"/>
    <p:sldId id="38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4158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orient="horz" pos="2750" userDrawn="1">
          <p15:clr>
            <a:srgbClr val="A4A3A4"/>
          </p15:clr>
        </p15:guide>
        <p15:guide id="7" orient="horz" pos="300" userDrawn="1">
          <p15:clr>
            <a:srgbClr val="A4A3A4"/>
          </p15:clr>
        </p15:guide>
        <p15:guide id="8" orient="horz" pos="1344" userDrawn="1">
          <p15:clr>
            <a:srgbClr val="A4A3A4"/>
          </p15:clr>
        </p15:guide>
        <p15:guide id="9" orient="horz" pos="3067" userDrawn="1">
          <p15:clr>
            <a:srgbClr val="A4A3A4"/>
          </p15:clr>
        </p15:guide>
        <p15:guide id="11" pos="665" userDrawn="1">
          <p15:clr>
            <a:srgbClr val="A4A3A4"/>
          </p15:clr>
        </p15:guide>
        <p15:guide id="12" pos="1753" userDrawn="1">
          <p15:clr>
            <a:srgbClr val="A4A3A4"/>
          </p15:clr>
        </p15:guide>
        <p15:guide id="13" pos="3840" userDrawn="1">
          <p15:clr>
            <a:srgbClr val="A4A3A4"/>
          </p15:clr>
        </p15:guide>
        <p15:guide id="14" orient="horz" pos="3748" userDrawn="1">
          <p15:clr>
            <a:srgbClr val="A4A3A4"/>
          </p15:clr>
        </p15:guide>
        <p15:guide id="15" orient="horz" pos="414" userDrawn="1">
          <p15:clr>
            <a:srgbClr val="A4A3A4"/>
          </p15:clr>
        </p15:guide>
        <p15:guide id="16" orient="horz" pos="777" userDrawn="1">
          <p15:clr>
            <a:srgbClr val="A4A3A4"/>
          </p15:clr>
        </p15:guide>
        <p15:guide id="17" orient="horz" pos="1593" userDrawn="1">
          <p15:clr>
            <a:srgbClr val="A4A3A4"/>
          </p15:clr>
        </p15:guide>
        <p15:guide id="18" orient="horz" pos="1049" userDrawn="1">
          <p15:clr>
            <a:srgbClr val="A4A3A4"/>
          </p15:clr>
        </p15:guide>
        <p15:guide id="19" orient="horz" pos="3430" userDrawn="1">
          <p15:clr>
            <a:srgbClr val="A4A3A4"/>
          </p15:clr>
        </p15:guide>
        <p15:guide id="20" orient="horz" pos="2160" userDrawn="1">
          <p15:clr>
            <a:srgbClr val="A4A3A4"/>
          </p15:clr>
        </p15:guide>
        <p15:guide id="21" pos="2479" userDrawn="1">
          <p15:clr>
            <a:srgbClr val="A4A3A4"/>
          </p15:clr>
        </p15:guide>
        <p15:guide id="22" pos="2910" userDrawn="1">
          <p15:clr>
            <a:srgbClr val="A4A3A4"/>
          </p15:clr>
        </p15:guide>
        <p15:guide id="23" pos="5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UIOT Géraldine" initials="QG" lastIdx="1" clrIdx="0">
    <p:extLst>
      <p:ext uri="{19B8F6BF-5375-455C-9EA6-DF929625EA0E}">
        <p15:presenceInfo xmlns:p15="http://schemas.microsoft.com/office/powerpoint/2012/main" userId="S::geraldine.quiot@isoskele.fr::6155c3fb-ac7a-4062-af70-f59405034c8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321"/>
    <a:srgbClr val="F18820"/>
    <a:srgbClr val="DA443A"/>
    <a:srgbClr val="662885"/>
    <a:srgbClr val="DA3232"/>
    <a:srgbClr val="572D7B"/>
    <a:srgbClr val="E98338"/>
    <a:srgbClr val="8E91C6"/>
    <a:srgbClr val="9991C6"/>
    <a:srgbClr val="C64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061" autoAdjust="0"/>
  </p:normalViewPr>
  <p:slideViewPr>
    <p:cSldViewPr snapToGrid="0" snapToObjects="1" showGuides="1">
      <p:cViewPr varScale="1">
        <p:scale>
          <a:sx n="68" d="100"/>
          <a:sy n="68" d="100"/>
        </p:scale>
        <p:origin x="732" y="60"/>
      </p:cViewPr>
      <p:guideLst>
        <p:guide orient="horz" pos="4065"/>
        <p:guide pos="4158"/>
        <p:guide pos="393"/>
        <p:guide orient="horz" pos="2750"/>
        <p:guide orient="horz" pos="300"/>
        <p:guide orient="horz" pos="1344"/>
        <p:guide orient="horz" pos="3067"/>
        <p:guide pos="665"/>
        <p:guide pos="1753"/>
        <p:guide pos="3840"/>
        <p:guide orient="horz" pos="3748"/>
        <p:guide orient="horz" pos="414"/>
        <p:guide orient="horz" pos="777"/>
        <p:guide orient="horz" pos="1593"/>
        <p:guide orient="horz" pos="1049"/>
        <p:guide orient="horz" pos="3430"/>
        <p:guide orient="horz" pos="2160"/>
        <p:guide pos="2479"/>
        <p:guide pos="291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07C03-B804-3540-9CF1-C9CAF638411C}" type="datetimeFigureOut">
              <a:rPr lang="fr-FR" smtClean="0"/>
              <a:t>17/04/2023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3DC5-F4B8-564F-90B2-A2AFEC924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45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DE3DC5-F4B8-564F-90B2-A2AFEC9244A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62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DE3DC5-F4B8-564F-90B2-A2AFEC9244A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576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DE3DC5-F4B8-564F-90B2-A2AFEC9244A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73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BDD558A-7A9A-6847-9271-48A80EF9BFD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46894D7-BAE7-2945-B2CF-0C5B6570690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rgbClr val="662885"/>
                </a:gs>
                <a:gs pos="60000">
                  <a:srgbClr val="E52321">
                    <a:lumMod val="100000"/>
                  </a:srgbClr>
                </a:gs>
                <a:gs pos="99000">
                  <a:srgbClr val="F18820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avec coin arrondi 3">
              <a:extLst>
                <a:ext uri="{FF2B5EF4-FFF2-40B4-BE49-F238E27FC236}">
                  <a16:creationId xmlns:a16="http://schemas.microsoft.com/office/drawing/2014/main" id="{4C6CEBBF-3042-0441-A0AD-A501F18B6282}"/>
                </a:ext>
              </a:extLst>
            </p:cNvPr>
            <p:cNvSpPr/>
            <p:nvPr/>
          </p:nvSpPr>
          <p:spPr>
            <a:xfrm flipV="1">
              <a:off x="598714" y="446314"/>
              <a:ext cx="11070772" cy="5998029"/>
            </a:xfrm>
            <a:prstGeom prst="round1Rect">
              <a:avLst>
                <a:gd name="adj" fmla="val 13425"/>
              </a:avLst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7" name="Image 6" descr="Une image contenant diagramme&#10;&#10;Description générée automatiquement">
            <a:extLst>
              <a:ext uri="{FF2B5EF4-FFF2-40B4-BE49-F238E27FC236}">
                <a16:creationId xmlns:a16="http://schemas.microsoft.com/office/drawing/2014/main" id="{7F923F9A-746A-C1BC-01F1-536CE8D7BE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7351" y="446314"/>
            <a:ext cx="6753497" cy="222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8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3D582AD-F51A-7647-82DD-546C2BCCE9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4204" y="1423987"/>
            <a:ext cx="5397501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A99F5DE-306F-AA47-A023-A3562C02B30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46">
            <a:extLst>
              <a:ext uri="{FF2B5EF4-FFF2-40B4-BE49-F238E27FC236}">
                <a16:creationId xmlns:a16="http://schemas.microsoft.com/office/drawing/2014/main" id="{D6195DD1-0320-BD46-B7E6-1B8D196B1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8" name="Espace réservé du texte 30">
            <a:extLst>
              <a:ext uri="{FF2B5EF4-FFF2-40B4-BE49-F238E27FC236}">
                <a16:creationId xmlns:a16="http://schemas.microsoft.com/office/drawing/2014/main" id="{6334C255-9CD6-874D-879C-9E0E1BF6BB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167626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3D582AD-F51A-7647-82DD-546C2BCCE9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4204" y="1423987"/>
            <a:ext cx="5397501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21BE358-1C85-2D44-8B0E-EDD38419F71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79D3989D-0F9E-1A44-9ECF-DD2C583594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3" name="Espace réservé du texte 30">
            <a:extLst>
              <a:ext uri="{FF2B5EF4-FFF2-40B4-BE49-F238E27FC236}">
                <a16:creationId xmlns:a16="http://schemas.microsoft.com/office/drawing/2014/main" id="{D03514AE-46D0-0249-816E-AA583695B8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46A2C285-B879-AD4C-BC59-F241E8DB84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2238782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FB2D613-3D0E-324C-BF03-1B2F8EAB78FE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60608D5A-E71B-8F49-B05E-9CE2D9C3AE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2E84854A-EEAA-204E-982B-79A7035C7E9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0" name="Espace réservé pour une image  7">
            <a:extLst>
              <a:ext uri="{FF2B5EF4-FFF2-40B4-BE49-F238E27FC236}">
                <a16:creationId xmlns:a16="http://schemas.microsoft.com/office/drawing/2014/main" id="{E65258D0-CB41-824D-A789-2DDCCD5E4CE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99200" y="1116345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CF55D716-FC52-B145-A085-CE212938692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9200" y="5234898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</p:spTree>
    <p:extLst>
      <p:ext uri="{BB962C8B-B14F-4D97-AF65-F5344CB8AC3E}">
        <p14:creationId xmlns:p14="http://schemas.microsoft.com/office/powerpoint/2010/main" val="344928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4D28B5E6-D0A0-C747-AFB6-28A8BB0D990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99200" y="1116345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40594AD9-EE22-0B4E-AF35-B7869C447C9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9200" y="5234898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F2D06D9-8A64-5F4E-B726-26FCA87DCC1B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CBDA1802-A751-0248-8984-8D679806CB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76CB39B3-AD06-B440-96D5-2A5C1032DC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743C7156-7F8C-AF41-8714-F6E23E3E1B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3207099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9">
            <a:extLst>
              <a:ext uri="{FF2B5EF4-FFF2-40B4-BE49-F238E27FC236}">
                <a16:creationId xmlns:a16="http://schemas.microsoft.com/office/drawing/2014/main" id="{8B121120-4027-7D40-B0E2-04CA8C2D2A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 du tableau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7276FB9-EDB6-194A-85E6-EE30F6C2F36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46">
            <a:extLst>
              <a:ext uri="{FF2B5EF4-FFF2-40B4-BE49-F238E27FC236}">
                <a16:creationId xmlns:a16="http://schemas.microsoft.com/office/drawing/2014/main" id="{EA9278A5-DBE1-CE4B-BE18-2FDEBC9A5F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7" name="Espace réservé du texte 30">
            <a:extLst>
              <a:ext uri="{FF2B5EF4-FFF2-40B4-BE49-F238E27FC236}">
                <a16:creationId xmlns:a16="http://schemas.microsoft.com/office/drawing/2014/main" id="{02A6C899-3BD9-644E-85A2-0D3EE6AAA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D2228285-A269-5C4F-A3E2-F03D0A1B1F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83207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C1798D2-958F-0340-B6E1-72C97102BBA1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4814673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30">
            <a:extLst>
              <a:ext uri="{FF2B5EF4-FFF2-40B4-BE49-F238E27FC236}">
                <a16:creationId xmlns:a16="http://schemas.microsoft.com/office/drawing/2014/main" id="{2891E1C3-C194-144B-B8CE-3D872314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046" y="435418"/>
            <a:ext cx="10263553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1" kern="1200" dirty="0">
                <a:solidFill>
                  <a:srgbClr val="DA443A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ZOOM : TITRE DU SUJET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9ABE890-7843-294E-A060-4FD4C813D6F5}"/>
              </a:ext>
            </a:extLst>
          </p:cNvPr>
          <p:cNvSpPr/>
          <p:nvPr userDrawn="1"/>
        </p:nvSpPr>
        <p:spPr>
          <a:xfrm rot="1294712">
            <a:off x="2424" y="1230148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087694A-57BA-8D47-8CA9-9650B745E8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151" t="7961" r="60893" b="60318"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26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012C57F3-4A06-8A42-84B6-A9D0BF5ABB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151" t="7961" r="60893" b="60318"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7C42153-5328-7E48-B2AF-E4A569595FF4}"/>
              </a:ext>
            </a:extLst>
          </p:cNvPr>
          <p:cNvCxnSpPr>
            <a:cxnSpLocks/>
          </p:cNvCxnSpPr>
          <p:nvPr userDrawn="1"/>
        </p:nvCxnSpPr>
        <p:spPr>
          <a:xfrm>
            <a:off x="623972" y="929396"/>
            <a:ext cx="2411328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exte 30">
            <a:extLst>
              <a:ext uri="{FF2B5EF4-FFF2-40B4-BE49-F238E27FC236}">
                <a16:creationId xmlns:a16="http://schemas.microsoft.com/office/drawing/2014/main" id="{706C8FC6-CB9D-B242-9964-1119C5C840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046" y="435418"/>
            <a:ext cx="10263553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1" kern="1200" dirty="0">
                <a:solidFill>
                  <a:srgbClr val="DA443A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CONCLUSION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BD7ED951-16F4-1540-868B-75F9B99CB623}"/>
              </a:ext>
            </a:extLst>
          </p:cNvPr>
          <p:cNvSpPr/>
          <p:nvPr userDrawn="1"/>
        </p:nvSpPr>
        <p:spPr>
          <a:xfrm rot="1294712">
            <a:off x="2425" y="1261485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DA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446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BDD558A-7A9A-6847-9271-48A80EF9BFD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46894D7-BAE7-2945-B2CF-0C5B6570690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rgbClr val="662885"/>
                </a:gs>
                <a:gs pos="60000">
                  <a:srgbClr val="E52321">
                    <a:lumMod val="100000"/>
                  </a:srgbClr>
                </a:gs>
                <a:gs pos="99000">
                  <a:srgbClr val="F18820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 : avec coin arrondi 3">
              <a:extLst>
                <a:ext uri="{FF2B5EF4-FFF2-40B4-BE49-F238E27FC236}">
                  <a16:creationId xmlns:a16="http://schemas.microsoft.com/office/drawing/2014/main" id="{4C6CEBBF-3042-0441-A0AD-A501F18B6282}"/>
                </a:ext>
              </a:extLst>
            </p:cNvPr>
            <p:cNvSpPr/>
            <p:nvPr/>
          </p:nvSpPr>
          <p:spPr>
            <a:xfrm flipV="1">
              <a:off x="598714" y="446314"/>
              <a:ext cx="11070772" cy="5998029"/>
            </a:xfrm>
            <a:prstGeom prst="round1Rect">
              <a:avLst>
                <a:gd name="adj" fmla="val 13425"/>
              </a:avLst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EC3667C3-8F6F-844C-86AD-E1B984115B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2516" y="887277"/>
            <a:ext cx="5223436" cy="189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67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9B66FCB-AFCB-554B-BA42-D592FF88CCAD}"/>
              </a:ext>
            </a:extLst>
          </p:cNvPr>
          <p:cNvCxnSpPr>
            <a:cxnSpLocks/>
          </p:cNvCxnSpPr>
          <p:nvPr userDrawn="1"/>
        </p:nvCxnSpPr>
        <p:spPr>
          <a:xfrm>
            <a:off x="4241452" y="1227231"/>
            <a:ext cx="3600000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texte 30">
            <a:extLst>
              <a:ext uri="{FF2B5EF4-FFF2-40B4-BE49-F238E27FC236}">
                <a16:creationId xmlns:a16="http://schemas.microsoft.com/office/drawing/2014/main" id="{42A4BCF0-5E51-F94D-B5F2-93000B8739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84864" y="19177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5" name="Espace réservé du texte 30">
            <a:extLst>
              <a:ext uri="{FF2B5EF4-FFF2-40B4-BE49-F238E27FC236}">
                <a16:creationId xmlns:a16="http://schemas.microsoft.com/office/drawing/2014/main" id="{335A25B2-B33A-9547-890E-809F2F324B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84864" y="31623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47" name="Espace réservé du texte 46">
            <a:extLst>
              <a:ext uri="{FF2B5EF4-FFF2-40B4-BE49-F238E27FC236}">
                <a16:creationId xmlns:a16="http://schemas.microsoft.com/office/drawing/2014/main" id="{306695B5-D59A-9C47-84CD-BCCC4DB568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2143" y="1629348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52" name="Espace réservé du texte 30">
            <a:extLst>
              <a:ext uri="{FF2B5EF4-FFF2-40B4-BE49-F238E27FC236}">
                <a16:creationId xmlns:a16="http://schemas.microsoft.com/office/drawing/2014/main" id="{F27CE936-CF4C-1E41-9550-2931F4D79F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0164" y="19177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53" name="Espace réservé du texte 46">
            <a:extLst>
              <a:ext uri="{FF2B5EF4-FFF2-40B4-BE49-F238E27FC236}">
                <a16:creationId xmlns:a16="http://schemas.microsoft.com/office/drawing/2014/main" id="{B101D71A-3CE8-6B41-8FB3-29FDDEE8FA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27443" y="1629348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54" name="Espace réservé du texte 30">
            <a:extLst>
              <a:ext uri="{FF2B5EF4-FFF2-40B4-BE49-F238E27FC236}">
                <a16:creationId xmlns:a16="http://schemas.microsoft.com/office/drawing/2014/main" id="{EB30F8D2-311C-1B4B-BC2C-D33F931D21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84864" y="4431857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55" name="Espace réservé du texte 46">
            <a:extLst>
              <a:ext uri="{FF2B5EF4-FFF2-40B4-BE49-F238E27FC236}">
                <a16:creationId xmlns:a16="http://schemas.microsoft.com/office/drawing/2014/main" id="{BB9C776C-CAD4-2543-9EF3-B590513DB3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52143" y="4142940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59" name="Espace réservé du texte 30">
            <a:extLst>
              <a:ext uri="{FF2B5EF4-FFF2-40B4-BE49-F238E27FC236}">
                <a16:creationId xmlns:a16="http://schemas.microsoft.com/office/drawing/2014/main" id="{DADA1B29-17D8-7C48-B750-227A36D3678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647464" y="31623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0" name="Espace réservé du texte 46">
            <a:extLst>
              <a:ext uri="{FF2B5EF4-FFF2-40B4-BE49-F238E27FC236}">
                <a16:creationId xmlns:a16="http://schemas.microsoft.com/office/drawing/2014/main" id="{C49EFE4B-DD78-B149-8F82-6168AED6723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14743" y="2886144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61" name="Espace réservé du texte 30">
            <a:extLst>
              <a:ext uri="{FF2B5EF4-FFF2-40B4-BE49-F238E27FC236}">
                <a16:creationId xmlns:a16="http://schemas.microsoft.com/office/drawing/2014/main" id="{A578BD72-FBCC-F146-A7CC-FE066485A7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647464" y="4431857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62" name="Espace réservé du texte 46">
            <a:extLst>
              <a:ext uri="{FF2B5EF4-FFF2-40B4-BE49-F238E27FC236}">
                <a16:creationId xmlns:a16="http://schemas.microsoft.com/office/drawing/2014/main" id="{38A77509-C8E7-D841-BB07-A840C45F21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14743" y="4142940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6</a:t>
            </a:r>
          </a:p>
        </p:txBody>
      </p:sp>
      <p:sp>
        <p:nvSpPr>
          <p:cNvPr id="66" name="Espace réservé du texte 46">
            <a:extLst>
              <a:ext uri="{FF2B5EF4-FFF2-40B4-BE49-F238E27FC236}">
                <a16:creationId xmlns:a16="http://schemas.microsoft.com/office/drawing/2014/main" id="{1B1AFBE0-196E-CC4D-B457-2193406ADE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52143" y="2873948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62B2D23A-A9A1-4BBF-97EE-5D0AAA96F0B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12/05/2022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9E22121-7FF1-434B-B5D6-C8DD0DA0BF7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93551" y="500531"/>
            <a:ext cx="5404898" cy="4943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32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843245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6" descr="Rythme cardiaque contour">
            <a:extLst>
              <a:ext uri="{FF2B5EF4-FFF2-40B4-BE49-F238E27FC236}">
                <a16:creationId xmlns:a16="http://schemas.microsoft.com/office/drawing/2014/main" id="{192CBF85-D24A-5045-8F07-92F022D0FB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1835" y="1683751"/>
            <a:ext cx="2380130" cy="351739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3219951A-86C8-6645-8E25-9C7F642FA8C3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23BB806-35DF-AA48-BEAF-5897EA9849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367550"/>
            <a:ext cx="2358987" cy="280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6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54D4D23-0D42-7141-8CE3-EE55BF78D5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671" y="2950776"/>
            <a:ext cx="69723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rgbClr val="DA3232"/>
                </a:solidFill>
                <a:latin typeface="Montserrat" pitchFamily="2" charset="77"/>
              </a:defRPr>
            </a:lvl1pPr>
            <a:lvl2pPr marL="457200" indent="0">
              <a:buFontTx/>
              <a:buNone/>
              <a:defRPr sz="3200" b="0" i="0">
                <a:latin typeface="Montserrat Medium" pitchFamily="2" charset="77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/>
              <a:t>Titre partie niveau 1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5146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que 6" descr="Rythme cardiaque contour">
            <a:extLst>
              <a:ext uri="{FF2B5EF4-FFF2-40B4-BE49-F238E27FC236}">
                <a16:creationId xmlns:a16="http://schemas.microsoft.com/office/drawing/2014/main" id="{192CBF85-D24A-5045-8F07-92F022D0FB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1835" y="1683751"/>
            <a:ext cx="2380130" cy="3517392"/>
          </a:xfrm>
          <a:prstGeom prst="rect">
            <a:avLst/>
          </a:prstGeom>
        </p:spPr>
      </p:pic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F23BB806-35DF-AA48-BEAF-5897EA9849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367550"/>
            <a:ext cx="2358987" cy="280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6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554D4D23-0D42-7141-8CE3-EE55BF78D5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671" y="2950776"/>
            <a:ext cx="69723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>
                <a:solidFill>
                  <a:srgbClr val="DA3232"/>
                </a:solidFill>
                <a:latin typeface="Montserrat" pitchFamily="2" charset="77"/>
              </a:defRPr>
            </a:lvl1pPr>
            <a:lvl2pPr marL="457200" indent="0">
              <a:buFontTx/>
              <a:buNone/>
              <a:defRPr sz="3200" b="0" i="0">
                <a:latin typeface="Montserrat Medium" pitchFamily="2" charset="77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/>
              <a:t>Titre partie niveau 1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4374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3219951A-86C8-6645-8E25-9C7F642FA8C3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13" name="Graphique 12" descr="Rythme cardiaque contour">
            <a:extLst>
              <a:ext uri="{FF2B5EF4-FFF2-40B4-BE49-F238E27FC236}">
                <a16:creationId xmlns:a16="http://schemas.microsoft.com/office/drawing/2014/main" id="{95AB94B9-F773-AD42-BF9D-F0E53B114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1835" y="1683751"/>
            <a:ext cx="2380130" cy="3517392"/>
          </a:xfrm>
          <a:prstGeom prst="rect">
            <a:avLst/>
          </a:prstGeom>
        </p:spPr>
      </p:pic>
      <p:sp>
        <p:nvSpPr>
          <p:cNvPr id="18" name="Espace réservé du texte 12">
            <a:extLst>
              <a:ext uri="{FF2B5EF4-FFF2-40B4-BE49-F238E27FC236}">
                <a16:creationId xmlns:a16="http://schemas.microsoft.com/office/drawing/2014/main" id="{6B4A4E26-B88F-6146-AFB3-2AD2B4D17A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841179"/>
            <a:ext cx="2358987" cy="280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800" b="0" i="0">
                <a:solidFill>
                  <a:srgbClr val="662885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1.1</a:t>
            </a:r>
          </a:p>
        </p:txBody>
      </p:sp>
      <p:sp>
        <p:nvSpPr>
          <p:cNvPr id="19" name="Espace réservé du texte 14">
            <a:extLst>
              <a:ext uri="{FF2B5EF4-FFF2-40B4-BE49-F238E27FC236}">
                <a16:creationId xmlns:a16="http://schemas.microsoft.com/office/drawing/2014/main" id="{ADB4BDED-EB51-8841-93E3-E7F14B7D2D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671" y="2879279"/>
            <a:ext cx="6972300" cy="1968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1">
                <a:solidFill>
                  <a:srgbClr val="662885"/>
                </a:solidFill>
                <a:latin typeface="Montserrat" pitchFamily="2" charset="77"/>
              </a:defRPr>
            </a:lvl1pPr>
            <a:lvl2pPr marL="457200" indent="0">
              <a:buFontTx/>
              <a:buNone/>
              <a:defRPr sz="3200" b="0" i="0">
                <a:latin typeface="Montserrat Medium" pitchFamily="2" charset="77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/>
              <a:t>Sous-partie niveau 1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074320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110A52-0D4F-294B-94C1-33D56467DF7F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ce réservé du texte 46">
            <a:extLst>
              <a:ext uri="{FF2B5EF4-FFF2-40B4-BE49-F238E27FC236}">
                <a16:creationId xmlns:a16="http://schemas.microsoft.com/office/drawing/2014/main" id="{FC5CD231-4883-4A44-A618-EAF68256F4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9" name="Espace réservé du texte 30">
            <a:extLst>
              <a:ext uri="{FF2B5EF4-FFF2-40B4-BE49-F238E27FC236}">
                <a16:creationId xmlns:a16="http://schemas.microsoft.com/office/drawing/2014/main" id="{5D1C3C14-7A59-5940-90A5-61E6A2EBA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E5978-C37E-104F-BF61-012325AB37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7" y="1423987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533933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110A52-0D4F-294B-94C1-33D56467DF7F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ce réservé du texte 46">
            <a:extLst>
              <a:ext uri="{FF2B5EF4-FFF2-40B4-BE49-F238E27FC236}">
                <a16:creationId xmlns:a16="http://schemas.microsoft.com/office/drawing/2014/main" id="{FC5CD231-4883-4A44-A618-EAF68256F4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9" name="Espace réservé du texte 30">
            <a:extLst>
              <a:ext uri="{FF2B5EF4-FFF2-40B4-BE49-F238E27FC236}">
                <a16:creationId xmlns:a16="http://schemas.microsoft.com/office/drawing/2014/main" id="{5D1C3C14-7A59-5940-90A5-61E6A2EBA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E5978-C37E-104F-BF61-012325AB37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7" y="1423987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sp>
        <p:nvSpPr>
          <p:cNvPr id="12" name="Espace réservé du texte 30">
            <a:extLst>
              <a:ext uri="{FF2B5EF4-FFF2-40B4-BE49-F238E27FC236}">
                <a16:creationId xmlns:a16="http://schemas.microsoft.com/office/drawing/2014/main" id="{8D62B0B8-CCBE-2F43-9FB6-925E5BC27D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3235299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CBA45EE0-AB47-3A4D-BD15-E0BB2F758F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3887" y="860128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sp>
        <p:nvSpPr>
          <p:cNvPr id="10" name="Espace réservé du texte 11">
            <a:extLst>
              <a:ext uri="{FF2B5EF4-FFF2-40B4-BE49-F238E27FC236}">
                <a16:creationId xmlns:a16="http://schemas.microsoft.com/office/drawing/2014/main" id="{8D109399-643A-47B8-95A7-0AE40357BB3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06/10/2022</a:t>
            </a:r>
          </a:p>
        </p:txBody>
      </p:sp>
    </p:spTree>
    <p:extLst>
      <p:ext uri="{BB962C8B-B14F-4D97-AF65-F5344CB8AC3E}">
        <p14:creationId xmlns:p14="http://schemas.microsoft.com/office/powerpoint/2010/main" val="24213799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94475521-CBD9-7544-8BA9-0710E73F7A3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611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9">
            <a:extLst>
              <a:ext uri="{FF2B5EF4-FFF2-40B4-BE49-F238E27FC236}">
                <a16:creationId xmlns:a16="http://schemas.microsoft.com/office/drawing/2014/main" id="{64587F0F-D5CE-9741-B25B-D13FE53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11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FF3C0AF7-5853-F944-8422-632A343C80B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3887" y="1423987"/>
            <a:ext cx="5307007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BCD80035-4FF1-6143-B203-A25CB2FB7C39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6">
            <a:extLst>
              <a:ext uri="{FF2B5EF4-FFF2-40B4-BE49-F238E27FC236}">
                <a16:creationId xmlns:a16="http://schemas.microsoft.com/office/drawing/2014/main" id="{B2A70A0E-4137-734C-9094-11FE891AD0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30">
            <a:extLst>
              <a:ext uri="{FF2B5EF4-FFF2-40B4-BE49-F238E27FC236}">
                <a16:creationId xmlns:a16="http://schemas.microsoft.com/office/drawing/2014/main" id="{8DBAB132-7249-8749-B5C1-AD6CFDC12A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18232E1B-7F9D-4763-9854-CA2EC800847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917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94475521-CBD9-7544-8BA9-0710E73F7A3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611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9">
            <a:extLst>
              <a:ext uri="{FF2B5EF4-FFF2-40B4-BE49-F238E27FC236}">
                <a16:creationId xmlns:a16="http://schemas.microsoft.com/office/drawing/2014/main" id="{64587F0F-D5CE-9741-B25B-D13FE53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11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FF3C0AF7-5853-F944-8422-632A343C80B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3887" y="1423987"/>
            <a:ext cx="5307007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1606ABB-5449-F24D-8922-DDF51839B217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6">
            <a:extLst>
              <a:ext uri="{FF2B5EF4-FFF2-40B4-BE49-F238E27FC236}">
                <a16:creationId xmlns:a16="http://schemas.microsoft.com/office/drawing/2014/main" id="{7C628368-3718-2F4E-A77F-766522146A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30">
            <a:extLst>
              <a:ext uri="{FF2B5EF4-FFF2-40B4-BE49-F238E27FC236}">
                <a16:creationId xmlns:a16="http://schemas.microsoft.com/office/drawing/2014/main" id="{87C386C2-E7F1-4E49-A360-6C8FF9373D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2" name="Espace réservé du texte 30">
            <a:extLst>
              <a:ext uri="{FF2B5EF4-FFF2-40B4-BE49-F238E27FC236}">
                <a16:creationId xmlns:a16="http://schemas.microsoft.com/office/drawing/2014/main" id="{ADA57CE7-BC6F-6645-9171-AB2A3A5168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38D8FC4E-2F22-43E6-83A1-D0CC9ADC182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83243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3D582AD-F51A-7647-82DD-546C2BCCE9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4204" y="1423987"/>
            <a:ext cx="5397501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A99F5DE-306F-AA47-A023-A3562C02B30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46">
            <a:extLst>
              <a:ext uri="{FF2B5EF4-FFF2-40B4-BE49-F238E27FC236}">
                <a16:creationId xmlns:a16="http://schemas.microsoft.com/office/drawing/2014/main" id="{D6195DD1-0320-BD46-B7E6-1B8D196B1C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8" name="Espace réservé du texte 30">
            <a:extLst>
              <a:ext uri="{FF2B5EF4-FFF2-40B4-BE49-F238E27FC236}">
                <a16:creationId xmlns:a16="http://schemas.microsoft.com/office/drawing/2014/main" id="{6334C255-9CD6-874D-879C-9E0E1BF6BB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19" name="Espace réservé du texte 11">
            <a:extLst>
              <a:ext uri="{FF2B5EF4-FFF2-40B4-BE49-F238E27FC236}">
                <a16:creationId xmlns:a16="http://schemas.microsoft.com/office/drawing/2014/main" id="{33668BE6-F5E8-430B-8090-77B1663A548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44731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3D582AD-F51A-7647-82DD-546C2BCCE9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4204" y="1423987"/>
            <a:ext cx="5397501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21BE358-1C85-2D44-8B0E-EDD38419F71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79D3989D-0F9E-1A44-9ECF-DD2C583594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3" name="Espace réservé du texte 30">
            <a:extLst>
              <a:ext uri="{FF2B5EF4-FFF2-40B4-BE49-F238E27FC236}">
                <a16:creationId xmlns:a16="http://schemas.microsoft.com/office/drawing/2014/main" id="{D03514AE-46D0-0249-816E-AA583695B8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46A2C285-B879-AD4C-BC59-F241E8DB84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  <p:sp>
        <p:nvSpPr>
          <p:cNvPr id="19" name="Espace réservé du texte 11">
            <a:extLst>
              <a:ext uri="{FF2B5EF4-FFF2-40B4-BE49-F238E27FC236}">
                <a16:creationId xmlns:a16="http://schemas.microsoft.com/office/drawing/2014/main" id="{A34B11E3-C47C-4C4F-BD7F-5FEF6D0005F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433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AFB2D613-3D0E-324C-BF03-1B2F8EAB78FE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60608D5A-E71B-8F49-B05E-9CE2D9C3AE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2E84854A-EEAA-204E-982B-79A7035C7E9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0" name="Espace réservé pour une image  7">
            <a:extLst>
              <a:ext uri="{FF2B5EF4-FFF2-40B4-BE49-F238E27FC236}">
                <a16:creationId xmlns:a16="http://schemas.microsoft.com/office/drawing/2014/main" id="{E65258D0-CB41-824D-A789-2DDCCD5E4CE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99200" y="1116345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CF55D716-FC52-B145-A085-CE212938692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9200" y="5234898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3C1C1F3-A874-4E2D-A0E4-B4273699F6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6399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15" name="Espace réservé pour une image  7">
            <a:extLst>
              <a:ext uri="{FF2B5EF4-FFF2-40B4-BE49-F238E27FC236}">
                <a16:creationId xmlns:a16="http://schemas.microsoft.com/office/drawing/2014/main" id="{2B0A4A87-9F33-E344-97AA-4151DBA6AD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6" name="Espace réservé du texte 9">
            <a:extLst>
              <a:ext uri="{FF2B5EF4-FFF2-40B4-BE49-F238E27FC236}">
                <a16:creationId xmlns:a16="http://schemas.microsoft.com/office/drawing/2014/main" id="{BFACB3C1-FAD8-214B-B57B-F1F7705AEEB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pour une image  7">
            <a:extLst>
              <a:ext uri="{FF2B5EF4-FFF2-40B4-BE49-F238E27FC236}">
                <a16:creationId xmlns:a16="http://schemas.microsoft.com/office/drawing/2014/main" id="{4D28B5E6-D0A0-C747-AFB6-28A8BB0D990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99200" y="1116345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40594AD9-EE22-0B4E-AF35-B7869C447C9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99200" y="5234898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F2D06D9-8A64-5F4E-B726-26FCA87DCC1B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texte 46">
            <a:extLst>
              <a:ext uri="{FF2B5EF4-FFF2-40B4-BE49-F238E27FC236}">
                <a16:creationId xmlns:a16="http://schemas.microsoft.com/office/drawing/2014/main" id="{CBDA1802-A751-0248-8984-8D679806CB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76CB39B3-AD06-B440-96D5-2A5C1032DC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4" name="Espace réservé du texte 30">
            <a:extLst>
              <a:ext uri="{FF2B5EF4-FFF2-40B4-BE49-F238E27FC236}">
                <a16:creationId xmlns:a16="http://schemas.microsoft.com/office/drawing/2014/main" id="{743C7156-7F8C-AF41-8714-F6E23E3E1B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  <p:sp>
        <p:nvSpPr>
          <p:cNvPr id="20" name="Espace réservé du texte 11">
            <a:extLst>
              <a:ext uri="{FF2B5EF4-FFF2-40B4-BE49-F238E27FC236}">
                <a16:creationId xmlns:a16="http://schemas.microsoft.com/office/drawing/2014/main" id="{A9B16DC5-1D64-4467-B5DC-5648037DBD3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06/10/2022</a:t>
            </a:r>
          </a:p>
        </p:txBody>
      </p:sp>
    </p:spTree>
    <p:extLst>
      <p:ext uri="{BB962C8B-B14F-4D97-AF65-F5344CB8AC3E}">
        <p14:creationId xmlns:p14="http://schemas.microsoft.com/office/powerpoint/2010/main" val="309018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480F4C2E-887B-094D-BFD5-51557A3CEE0A}"/>
              </a:ext>
            </a:extLst>
          </p:cNvPr>
          <p:cNvSpPr txBox="1"/>
          <p:nvPr userDrawn="1"/>
        </p:nvSpPr>
        <p:spPr>
          <a:xfrm>
            <a:off x="4641953" y="448944"/>
            <a:ext cx="2908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3200" b="1">
                <a:latin typeface="Montserrat" panose="02000505000000020004" pitchFamily="2" charset="77"/>
              </a:defRPr>
            </a:lvl1pPr>
          </a:lstStyle>
          <a:p>
            <a:pPr algn="ctr"/>
            <a:r>
              <a:rPr lang="fr-FR" dirty="0">
                <a:solidFill>
                  <a:srgbClr val="DA443A"/>
                </a:solidFill>
              </a:rPr>
              <a:t>SOMMAIRE 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39B66FCB-AFCB-554B-BA42-D592FF88CCAD}"/>
              </a:ext>
            </a:extLst>
          </p:cNvPr>
          <p:cNvCxnSpPr>
            <a:cxnSpLocks/>
          </p:cNvCxnSpPr>
          <p:nvPr userDrawn="1"/>
        </p:nvCxnSpPr>
        <p:spPr>
          <a:xfrm>
            <a:off x="4241452" y="1227231"/>
            <a:ext cx="3600000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texte 30">
            <a:extLst>
              <a:ext uri="{FF2B5EF4-FFF2-40B4-BE49-F238E27FC236}">
                <a16:creationId xmlns:a16="http://schemas.microsoft.com/office/drawing/2014/main" id="{42A4BCF0-5E51-F94D-B5F2-93000B8739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84864" y="19177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47" name="Espace réservé du texte 46">
            <a:extLst>
              <a:ext uri="{FF2B5EF4-FFF2-40B4-BE49-F238E27FC236}">
                <a16:creationId xmlns:a16="http://schemas.microsoft.com/office/drawing/2014/main" id="{306695B5-D59A-9C47-84CD-BCCC4DB568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2143" y="1629348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52" name="Espace réservé du texte 30">
            <a:extLst>
              <a:ext uri="{FF2B5EF4-FFF2-40B4-BE49-F238E27FC236}">
                <a16:creationId xmlns:a16="http://schemas.microsoft.com/office/drawing/2014/main" id="{F27CE936-CF4C-1E41-9550-2931F4D79F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0164" y="1917761"/>
            <a:ext cx="3805909" cy="7055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>
                <a:latin typeface="Montserrat SemiBold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53" name="Espace réservé du texte 46">
            <a:extLst>
              <a:ext uri="{FF2B5EF4-FFF2-40B4-BE49-F238E27FC236}">
                <a16:creationId xmlns:a16="http://schemas.microsoft.com/office/drawing/2014/main" id="{B101D71A-3CE8-6B41-8FB3-29FDDEE8FA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27443" y="1629348"/>
            <a:ext cx="1157658" cy="1147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60953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4F3DE2E-C693-DD40-A236-605D64534EC8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texte 43">
            <a:extLst>
              <a:ext uri="{FF2B5EF4-FFF2-40B4-BE49-F238E27FC236}">
                <a16:creationId xmlns:a16="http://schemas.microsoft.com/office/drawing/2014/main" id="{25A6FC70-C02C-7045-9C47-F1D4889B75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sp>
        <p:nvSpPr>
          <p:cNvPr id="11" name="Espace réservé du texte 9">
            <a:extLst>
              <a:ext uri="{FF2B5EF4-FFF2-40B4-BE49-F238E27FC236}">
                <a16:creationId xmlns:a16="http://schemas.microsoft.com/office/drawing/2014/main" id="{8B121120-4027-7D40-B0E2-04CA8C2D2A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6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 du tableau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97276FB9-EDB6-194A-85E6-EE30F6C2F36A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46">
            <a:extLst>
              <a:ext uri="{FF2B5EF4-FFF2-40B4-BE49-F238E27FC236}">
                <a16:creationId xmlns:a16="http://schemas.microsoft.com/office/drawing/2014/main" id="{EA9278A5-DBE1-CE4B-BE18-2FDEBC9A5F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7" name="Espace réservé du texte 30">
            <a:extLst>
              <a:ext uri="{FF2B5EF4-FFF2-40B4-BE49-F238E27FC236}">
                <a16:creationId xmlns:a16="http://schemas.microsoft.com/office/drawing/2014/main" id="{02A6C899-3BD9-644E-85A2-0D3EE6AAAD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19" name="Espace réservé du texte 30">
            <a:extLst>
              <a:ext uri="{FF2B5EF4-FFF2-40B4-BE49-F238E27FC236}">
                <a16:creationId xmlns:a16="http://schemas.microsoft.com/office/drawing/2014/main" id="{D2228285-A269-5C4F-A3E2-F03D0A1B1F9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6CC0737-56CE-432E-B6EB-9A90CF1BC31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06/10/2022</a:t>
            </a:r>
          </a:p>
        </p:txBody>
      </p:sp>
    </p:spTree>
    <p:extLst>
      <p:ext uri="{BB962C8B-B14F-4D97-AF65-F5344CB8AC3E}">
        <p14:creationId xmlns:p14="http://schemas.microsoft.com/office/powerpoint/2010/main" val="30364427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4F3DE2E-C693-DD40-A236-605D64534EC8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texte 43">
            <a:extLst>
              <a:ext uri="{FF2B5EF4-FFF2-40B4-BE49-F238E27FC236}">
                <a16:creationId xmlns:a16="http://schemas.microsoft.com/office/drawing/2014/main" id="{25A6FC70-C02C-7045-9C47-F1D4889B75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C1798D2-958F-0340-B6E1-72C97102BBA1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4814673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30">
            <a:extLst>
              <a:ext uri="{FF2B5EF4-FFF2-40B4-BE49-F238E27FC236}">
                <a16:creationId xmlns:a16="http://schemas.microsoft.com/office/drawing/2014/main" id="{2891E1C3-C194-144B-B8CE-3D872314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046" y="435418"/>
            <a:ext cx="10263553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1" kern="1200" dirty="0">
                <a:solidFill>
                  <a:srgbClr val="DA443A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ZOOM : TITRE DU SUJET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9ABE890-7843-294E-A060-4FD4C813D6F5}"/>
              </a:ext>
            </a:extLst>
          </p:cNvPr>
          <p:cNvSpPr/>
          <p:nvPr userDrawn="1"/>
        </p:nvSpPr>
        <p:spPr>
          <a:xfrm rot="1294712">
            <a:off x="2424" y="1230148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087694A-57BA-8D47-8CA9-9650B745E8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47192917-F4EC-4DB1-9137-0C38699B5A0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06/10/2022</a:t>
            </a:r>
          </a:p>
        </p:txBody>
      </p:sp>
    </p:spTree>
    <p:extLst>
      <p:ext uri="{BB962C8B-B14F-4D97-AF65-F5344CB8AC3E}">
        <p14:creationId xmlns:p14="http://schemas.microsoft.com/office/powerpoint/2010/main" val="8762674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4F3DE2E-C693-DD40-A236-605D64534EC8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texte 43">
            <a:extLst>
              <a:ext uri="{FF2B5EF4-FFF2-40B4-BE49-F238E27FC236}">
                <a16:creationId xmlns:a16="http://schemas.microsoft.com/office/drawing/2014/main" id="{25A6FC70-C02C-7045-9C47-F1D4889B75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3" y="6299299"/>
            <a:ext cx="2888558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012C57F3-4A06-8A42-84B6-A9D0BF5ABB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7C42153-5328-7E48-B2AF-E4A569595FF4}"/>
              </a:ext>
            </a:extLst>
          </p:cNvPr>
          <p:cNvCxnSpPr>
            <a:cxnSpLocks/>
          </p:cNvCxnSpPr>
          <p:nvPr userDrawn="1"/>
        </p:nvCxnSpPr>
        <p:spPr>
          <a:xfrm>
            <a:off x="623972" y="929396"/>
            <a:ext cx="2411328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exte 30">
            <a:extLst>
              <a:ext uri="{FF2B5EF4-FFF2-40B4-BE49-F238E27FC236}">
                <a16:creationId xmlns:a16="http://schemas.microsoft.com/office/drawing/2014/main" id="{706C8FC6-CB9D-B242-9964-1119C5C840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046" y="435418"/>
            <a:ext cx="10263553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1" kern="1200" dirty="0">
                <a:solidFill>
                  <a:srgbClr val="DA443A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CONCLUSION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BD7ED951-16F4-1540-868B-75F9B99CB623}"/>
              </a:ext>
            </a:extLst>
          </p:cNvPr>
          <p:cNvSpPr/>
          <p:nvPr userDrawn="1"/>
        </p:nvSpPr>
        <p:spPr>
          <a:xfrm rot="1294712">
            <a:off x="2425" y="1261485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DA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023B5703-EE2D-46FD-B167-2E33F713005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498801" y="6303617"/>
            <a:ext cx="1368000" cy="324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07/04/2022</a:t>
            </a:r>
          </a:p>
        </p:txBody>
      </p:sp>
    </p:spTree>
    <p:extLst>
      <p:ext uri="{BB962C8B-B14F-4D97-AF65-F5344CB8AC3E}">
        <p14:creationId xmlns:p14="http://schemas.microsoft.com/office/powerpoint/2010/main" val="41338618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459A1-A38E-E041-B1CD-B4A41660F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6548EF-72D5-0441-A248-DD977D24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DBFFC-BA53-D041-A829-1A36072A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0DFC-D821-7A40-90B1-41E5A4136F63}" type="datetime1">
              <a:rPr lang="fr-FR" smtClean="0"/>
              <a:t>17/04/2023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7FDF7B-84D3-214B-9A18-1473BB31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13E07-4715-7A48-82AE-CA3C3E8D4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50FD-0786-0246-BEA4-41679EAAC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3234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7DF2409E-3F2D-6D43-82AF-D3572D5D41BE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space réservé du texte 43">
            <a:extLst>
              <a:ext uri="{FF2B5EF4-FFF2-40B4-BE49-F238E27FC236}">
                <a16:creationId xmlns:a16="http://schemas.microsoft.com/office/drawing/2014/main" id="{E169C935-3E78-914B-9EC9-46E267A3840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85142" y="6299299"/>
            <a:ext cx="4996061" cy="490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Montserrat Light" pitchFamily="2" charset="77"/>
              </a:defRPr>
            </a:lvl1pPr>
          </a:lstStyle>
          <a:p>
            <a:pPr lvl="0"/>
            <a:r>
              <a:rPr lang="fr-FR" dirty="0"/>
              <a:t>Titre présentation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110A52-0D4F-294B-94C1-33D56467DF7F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ce réservé du texte 46">
            <a:extLst>
              <a:ext uri="{FF2B5EF4-FFF2-40B4-BE49-F238E27FC236}">
                <a16:creationId xmlns:a16="http://schemas.microsoft.com/office/drawing/2014/main" id="{FC5CD231-4883-4A44-A618-EAF68256F4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9" name="Espace réservé du texte 30">
            <a:extLst>
              <a:ext uri="{FF2B5EF4-FFF2-40B4-BE49-F238E27FC236}">
                <a16:creationId xmlns:a16="http://schemas.microsoft.com/office/drawing/2014/main" id="{5D1C3C14-7A59-5940-90A5-61E6A2EBA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E5978-C37E-104F-BF61-012325AB37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7" y="1423987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2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3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3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BF87E4E-CA27-46BE-9AED-9217E1F1E34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437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4F3DE2E-C693-DD40-A236-605D64534EC8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>
              <a:latin typeface="Montserrat Light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8AC9212-1672-1149-A57A-88FDEA5A74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586B001-0E77-4C47-B604-463C4102AF21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>
            <a:extLst>
              <a:ext uri="{FF2B5EF4-FFF2-40B4-BE49-F238E27FC236}">
                <a16:creationId xmlns:a16="http://schemas.microsoft.com/office/drawing/2014/main" id="{012C57F3-4A06-8A42-84B6-A9D0BF5ABB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151" t="7961" r="60893" b="60318"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A7C42153-5328-7E48-B2AF-E4A569595FF4}"/>
              </a:ext>
            </a:extLst>
          </p:cNvPr>
          <p:cNvCxnSpPr>
            <a:cxnSpLocks/>
          </p:cNvCxnSpPr>
          <p:nvPr userDrawn="1"/>
        </p:nvCxnSpPr>
        <p:spPr>
          <a:xfrm>
            <a:off x="623972" y="929396"/>
            <a:ext cx="11363712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exte 30">
            <a:extLst>
              <a:ext uri="{FF2B5EF4-FFF2-40B4-BE49-F238E27FC236}">
                <a16:creationId xmlns:a16="http://schemas.microsoft.com/office/drawing/2014/main" id="{706C8FC6-CB9D-B242-9964-1119C5C840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046" y="435418"/>
            <a:ext cx="10263553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1" kern="1200" dirty="0">
                <a:solidFill>
                  <a:srgbClr val="DA443A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/>
              <a:t>CONCLUSION</a:t>
            </a: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BD7ED951-16F4-1540-868B-75F9B99CB623}"/>
              </a:ext>
            </a:extLst>
          </p:cNvPr>
          <p:cNvSpPr/>
          <p:nvPr userDrawn="1"/>
        </p:nvSpPr>
        <p:spPr>
          <a:xfrm rot="1294712">
            <a:off x="2425" y="1261485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DA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76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3219951A-86C8-6645-8E25-9C7F642FA8C3}"/>
              </a:ext>
            </a:extLst>
          </p:cNvPr>
          <p:cNvSpPr txBox="1"/>
          <p:nvPr userDrawn="1"/>
        </p:nvSpPr>
        <p:spPr>
          <a:xfrm>
            <a:off x="11005851" y="6285852"/>
            <a:ext cx="780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EC4F6E-705B-2A4B-8F5D-98C7DE76B53D}" type="slidenum">
              <a:rPr lang="fr-FR" sz="1600" dirty="0">
                <a:latin typeface="Montserrat Light" pitchFamily="2" charset="77"/>
              </a:rPr>
              <a:t>‹N°›</a:t>
            </a:fld>
            <a:endParaRPr lang="fr-FR" sz="1600" dirty="0">
              <a:latin typeface="Montserrat Light" pitchFamily="2" charset="77"/>
            </a:endParaRPr>
          </a:p>
        </p:txBody>
      </p:sp>
      <p:pic>
        <p:nvPicPr>
          <p:cNvPr id="13" name="Graphique 12" descr="Rythme cardiaque contour">
            <a:extLst>
              <a:ext uri="{FF2B5EF4-FFF2-40B4-BE49-F238E27FC236}">
                <a16:creationId xmlns:a16="http://schemas.microsoft.com/office/drawing/2014/main" id="{95AB94B9-F773-AD42-BF9D-F0E53B114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1835" y="1683751"/>
            <a:ext cx="2380130" cy="3517392"/>
          </a:xfrm>
          <a:prstGeom prst="rect">
            <a:avLst/>
          </a:prstGeom>
        </p:spPr>
      </p:pic>
      <p:sp>
        <p:nvSpPr>
          <p:cNvPr id="18" name="Espace réservé du texte 12">
            <a:extLst>
              <a:ext uri="{FF2B5EF4-FFF2-40B4-BE49-F238E27FC236}">
                <a16:creationId xmlns:a16="http://schemas.microsoft.com/office/drawing/2014/main" id="{6B4A4E26-B88F-6146-AFB3-2AD2B4D17A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841179"/>
            <a:ext cx="2358987" cy="280669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800" b="0" i="0">
                <a:solidFill>
                  <a:srgbClr val="662885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1.1</a:t>
            </a:r>
          </a:p>
        </p:txBody>
      </p:sp>
      <p:sp>
        <p:nvSpPr>
          <p:cNvPr id="19" name="Espace réservé du texte 14">
            <a:extLst>
              <a:ext uri="{FF2B5EF4-FFF2-40B4-BE49-F238E27FC236}">
                <a16:creationId xmlns:a16="http://schemas.microsoft.com/office/drawing/2014/main" id="{ADB4BDED-EB51-8841-93E3-E7F14B7D2D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671" y="2879279"/>
            <a:ext cx="6972300" cy="1968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1">
                <a:solidFill>
                  <a:srgbClr val="662885"/>
                </a:solidFill>
                <a:latin typeface="Montserrat" pitchFamily="2" charset="77"/>
              </a:defRPr>
            </a:lvl1pPr>
            <a:lvl2pPr marL="457200" indent="0">
              <a:buFontTx/>
              <a:buNone/>
              <a:defRPr sz="3200" b="0" i="0">
                <a:latin typeface="Montserrat Medium" pitchFamily="2" charset="77"/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fr-FR" dirty="0"/>
              <a:t>Sous-partie niveau 1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884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110A52-0D4F-294B-94C1-33D56467DF7F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ce réservé du texte 46">
            <a:extLst>
              <a:ext uri="{FF2B5EF4-FFF2-40B4-BE49-F238E27FC236}">
                <a16:creationId xmlns:a16="http://schemas.microsoft.com/office/drawing/2014/main" id="{FC5CD231-4883-4A44-A618-EAF68256F4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9" name="Espace réservé du texte 30">
            <a:extLst>
              <a:ext uri="{FF2B5EF4-FFF2-40B4-BE49-F238E27FC236}">
                <a16:creationId xmlns:a16="http://schemas.microsoft.com/office/drawing/2014/main" id="{5D1C3C14-7A59-5940-90A5-61E6A2EBA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E5978-C37E-104F-BF61-012325AB37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7" y="1423987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47002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D110A52-0D4F-294B-94C1-33D56467DF7F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space réservé du texte 46">
            <a:extLst>
              <a:ext uri="{FF2B5EF4-FFF2-40B4-BE49-F238E27FC236}">
                <a16:creationId xmlns:a16="http://schemas.microsoft.com/office/drawing/2014/main" id="{FC5CD231-4883-4A44-A618-EAF68256F4E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29" name="Espace réservé du texte 30">
            <a:extLst>
              <a:ext uri="{FF2B5EF4-FFF2-40B4-BE49-F238E27FC236}">
                <a16:creationId xmlns:a16="http://schemas.microsoft.com/office/drawing/2014/main" id="{5D1C3C14-7A59-5940-90A5-61E6A2EBA1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E5978-C37E-104F-BF61-012325AB37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7" y="1423987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sp>
        <p:nvSpPr>
          <p:cNvPr id="12" name="Espace réservé du texte 30">
            <a:extLst>
              <a:ext uri="{FF2B5EF4-FFF2-40B4-BE49-F238E27FC236}">
                <a16:creationId xmlns:a16="http://schemas.microsoft.com/office/drawing/2014/main" id="{8D62B0B8-CCBE-2F43-9FB6-925E5BC27D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806307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CBA45EE0-AB47-3A4D-BD15-E0BB2F758F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3887" y="860128"/>
            <a:ext cx="10920395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5439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94475521-CBD9-7544-8BA9-0710E73F7A3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611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7" name="Espace réservé du texte 9">
            <a:extLst>
              <a:ext uri="{FF2B5EF4-FFF2-40B4-BE49-F238E27FC236}">
                <a16:creationId xmlns:a16="http://schemas.microsoft.com/office/drawing/2014/main" id="{64587F0F-D5CE-9741-B25B-D13FE53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11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FF3C0AF7-5853-F944-8422-632A343C80B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3887" y="1423987"/>
            <a:ext cx="5307007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BCD80035-4FF1-6143-B203-A25CB2FB7C39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374321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6">
            <a:extLst>
              <a:ext uri="{FF2B5EF4-FFF2-40B4-BE49-F238E27FC236}">
                <a16:creationId xmlns:a16="http://schemas.microsoft.com/office/drawing/2014/main" id="{B2A70A0E-4137-734C-9094-11FE891AD0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30">
            <a:extLst>
              <a:ext uri="{FF2B5EF4-FFF2-40B4-BE49-F238E27FC236}">
                <a16:creationId xmlns:a16="http://schemas.microsoft.com/office/drawing/2014/main" id="{8DBAB132-7249-8749-B5C1-AD6CFDC12A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799931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411703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B04EC6E-9CCB-0140-8554-6E4C430969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7882" y="6048821"/>
            <a:ext cx="1834375" cy="722960"/>
          </a:xfrm>
          <a:prstGeom prst="rect">
            <a:avLst/>
          </a:prstGeo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B603F1E-E69C-0B4C-A1BA-3CC0AD6D2BCA}"/>
              </a:ext>
            </a:extLst>
          </p:cNvPr>
          <p:cNvCxnSpPr>
            <a:cxnSpLocks/>
          </p:cNvCxnSpPr>
          <p:nvPr userDrawn="1"/>
        </p:nvCxnSpPr>
        <p:spPr>
          <a:xfrm>
            <a:off x="2506728" y="6250262"/>
            <a:ext cx="0" cy="377355"/>
          </a:xfrm>
          <a:prstGeom prst="line">
            <a:avLst/>
          </a:prstGeom>
          <a:ln w="19050">
            <a:gradFill>
              <a:gsLst>
                <a:gs pos="0">
                  <a:srgbClr val="572D7B"/>
                </a:gs>
                <a:gs pos="60000">
                  <a:srgbClr val="DA443A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4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94475521-CBD9-7544-8BA9-0710E73F7A3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61100" y="1808438"/>
            <a:ext cx="5397500" cy="4057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ontserrat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17" name="Espace réservé du texte 9">
            <a:extLst>
              <a:ext uri="{FF2B5EF4-FFF2-40B4-BE49-F238E27FC236}">
                <a16:creationId xmlns:a16="http://schemas.microsoft.com/office/drawing/2014/main" id="{64587F0F-D5CE-9741-B25B-D13FE53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61100" y="1413307"/>
            <a:ext cx="5397500" cy="37230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kern="1200" dirty="0">
                <a:solidFill>
                  <a:srgbClr val="DA443A"/>
                </a:solidFill>
                <a:latin typeface="Montserrat Light" pitchFamily="2" charset="77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FF3C0AF7-5853-F944-8422-632A343C80B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3887" y="1423987"/>
            <a:ext cx="5307007" cy="4442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>
              <a:buFontTx/>
              <a:buBlip>
                <a:blip r:embed="rId3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>
              <a:buFontTx/>
              <a:buBlip>
                <a:blip r:embed="rId4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>
              <a:defRPr/>
            </a:lvl5pPr>
          </a:lstStyle>
          <a:p>
            <a:pPr lvl="0"/>
            <a:r>
              <a:rPr lang="fr-FR" dirty="0"/>
              <a:t>Texte premier niveau</a:t>
            </a:r>
          </a:p>
          <a:p>
            <a:pPr marL="742950" lvl="1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fr-FR" dirty="0"/>
              <a:t>Deuxième niveau</a:t>
            </a:r>
          </a:p>
          <a:p>
            <a:pPr marL="1257300" lvl="2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60000"/>
              <a:buBlip>
                <a:blip r:embed="rId4"/>
              </a:buBlip>
            </a:pPr>
            <a:r>
              <a:rPr lang="fr-FR" dirty="0"/>
              <a:t>Troisième niveau</a:t>
            </a:r>
          </a:p>
          <a:p>
            <a:pPr marL="1714500" lvl="3" indent="-342900" algn="l" defTabSz="914400" rtl="0" eaLnBrk="1" latinLnBrk="0" hangingPunct="1">
              <a:spcBef>
                <a:spcPts val="300"/>
              </a:spcBef>
              <a:spcAft>
                <a:spcPts val="300"/>
              </a:spcAft>
              <a:buSzPct val="100000"/>
              <a:buFont typeface="Lucida Grande" panose="020B0600040502020204" pitchFamily="34" charset="0"/>
              <a:buChar char="✓"/>
            </a:pPr>
            <a:r>
              <a:rPr lang="fr-FR" dirty="0"/>
              <a:t>Quatrième niveau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1606ABB-5449-F24D-8922-DDF51839B217}"/>
              </a:ext>
            </a:extLst>
          </p:cNvPr>
          <p:cNvCxnSpPr>
            <a:cxnSpLocks/>
          </p:cNvCxnSpPr>
          <p:nvPr userDrawn="1"/>
        </p:nvCxnSpPr>
        <p:spPr>
          <a:xfrm>
            <a:off x="239505" y="929396"/>
            <a:ext cx="11708655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46">
            <a:extLst>
              <a:ext uri="{FF2B5EF4-FFF2-40B4-BE49-F238E27FC236}">
                <a16:creationId xmlns:a16="http://schemas.microsoft.com/office/drawing/2014/main" id="{7C628368-3718-2F4E-A77F-766522146A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2030" y="355449"/>
            <a:ext cx="619156" cy="475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 i="0">
                <a:solidFill>
                  <a:srgbClr val="DA3232"/>
                </a:solidFill>
                <a:latin typeface="Montserrat" pitchFamily="2" charset="77"/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6" name="Espace réservé du texte 30">
            <a:extLst>
              <a:ext uri="{FF2B5EF4-FFF2-40B4-BE49-F238E27FC236}">
                <a16:creationId xmlns:a16="http://schemas.microsoft.com/office/drawing/2014/main" id="{87C386C2-E7F1-4E49-A360-6C8FF9373D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1184" y="429756"/>
            <a:ext cx="243417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rgbClr val="DA443A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22" name="Espace réservé du texte 30">
            <a:extLst>
              <a:ext uri="{FF2B5EF4-FFF2-40B4-BE49-F238E27FC236}">
                <a16:creationId xmlns:a16="http://schemas.microsoft.com/office/drawing/2014/main" id="{ADA57CE7-BC6F-6645-9171-AB2A3A5168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28293" y="429756"/>
            <a:ext cx="3633056" cy="372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rgbClr val="7030A0"/>
                </a:solidFill>
                <a:latin typeface="Montserrat" pitchFamily="2" charset="77"/>
              </a:defRPr>
            </a:lvl1pPr>
            <a:lvl2pPr>
              <a:defRPr>
                <a:latin typeface="Montserrat" pitchFamily="2" charset="77"/>
              </a:defRPr>
            </a:lvl2pPr>
            <a:lvl3pPr>
              <a:defRPr>
                <a:latin typeface="Montserrat" pitchFamily="2" charset="77"/>
              </a:defRPr>
            </a:lvl3pPr>
            <a:lvl4pPr>
              <a:defRPr>
                <a:latin typeface="Montserrat" pitchFamily="2" charset="77"/>
              </a:defRPr>
            </a:lvl4pPr>
            <a:lvl5pPr>
              <a:defRPr>
                <a:latin typeface="Montserrat" pitchFamily="2" charset="77"/>
              </a:defRPr>
            </a:lvl5pPr>
          </a:lstStyle>
          <a:p>
            <a:pPr lvl="0"/>
            <a:r>
              <a:rPr lang="fr-FR" dirty="0"/>
              <a:t>Titre de la sous-partie</a:t>
            </a:r>
          </a:p>
        </p:txBody>
      </p:sp>
    </p:spTree>
    <p:extLst>
      <p:ext uri="{BB962C8B-B14F-4D97-AF65-F5344CB8AC3E}">
        <p14:creationId xmlns:p14="http://schemas.microsoft.com/office/powerpoint/2010/main" val="396029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EC745F29-C720-194C-B136-612AA35F6805}"/>
              </a:ext>
            </a:extLst>
          </p:cNvPr>
          <p:cNvSpPr txBox="1"/>
          <p:nvPr userDrawn="1"/>
        </p:nvSpPr>
        <p:spPr>
          <a:xfrm>
            <a:off x="4782593" y="6288122"/>
            <a:ext cx="2624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i="1" dirty="0">
              <a:latin typeface="Montserrat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936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2" r:id="rId2"/>
    <p:sldLayoutId id="2147483664" r:id="rId3"/>
    <p:sldLayoutId id="2147483673" r:id="rId4"/>
    <p:sldLayoutId id="2147483674" r:id="rId5"/>
    <p:sldLayoutId id="2147483681" r:id="rId6"/>
    <p:sldLayoutId id="2147483675" r:id="rId7"/>
    <p:sldLayoutId id="2147483676" r:id="rId8"/>
    <p:sldLayoutId id="2147483682" r:id="rId9"/>
    <p:sldLayoutId id="2147483677" r:id="rId10"/>
    <p:sldLayoutId id="2147483683" r:id="rId11"/>
    <p:sldLayoutId id="2147483678" r:id="rId12"/>
    <p:sldLayoutId id="2147483684" r:id="rId13"/>
    <p:sldLayoutId id="2147483685" r:id="rId14"/>
    <p:sldLayoutId id="2147483679" r:id="rId15"/>
    <p:sldLayoutId id="2147483680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EC745F29-C720-194C-B136-612AA35F6805}"/>
              </a:ext>
            </a:extLst>
          </p:cNvPr>
          <p:cNvSpPr txBox="1"/>
          <p:nvPr userDrawn="1"/>
        </p:nvSpPr>
        <p:spPr>
          <a:xfrm>
            <a:off x="4782593" y="6288122"/>
            <a:ext cx="2624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400" i="1" dirty="0">
              <a:latin typeface="Montserrat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0942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FAE5EC1-BE9B-BB4B-B64F-44629FC7C944}"/>
              </a:ext>
            </a:extLst>
          </p:cNvPr>
          <p:cNvCxnSpPr>
            <a:cxnSpLocks/>
          </p:cNvCxnSpPr>
          <p:nvPr/>
        </p:nvCxnSpPr>
        <p:spPr>
          <a:xfrm>
            <a:off x="4229469" y="4353604"/>
            <a:ext cx="3600000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E5E03D4C-9105-B540-873C-56B1A9A2B168}"/>
              </a:ext>
            </a:extLst>
          </p:cNvPr>
          <p:cNvSpPr txBox="1">
            <a:spLocks/>
          </p:cNvSpPr>
          <p:nvPr/>
        </p:nvSpPr>
        <p:spPr>
          <a:xfrm>
            <a:off x="3106084" y="4570795"/>
            <a:ext cx="5715000" cy="64611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DA3232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17 Avril 2023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D4729F-7039-D241-984F-1804FDD8CE49}"/>
              </a:ext>
            </a:extLst>
          </p:cNvPr>
          <p:cNvSpPr txBox="1">
            <a:spLocks/>
          </p:cNvSpPr>
          <p:nvPr/>
        </p:nvSpPr>
        <p:spPr>
          <a:xfrm>
            <a:off x="488477" y="3015081"/>
            <a:ext cx="11081983" cy="12299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3600" kern="1200" dirty="0" smtClean="0">
                <a:solidFill>
                  <a:srgbClr val="572D7B"/>
                </a:solidFill>
                <a:latin typeface="Montserrat Medium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3600" kern="1200" dirty="0" smtClean="0">
                <a:solidFill>
                  <a:srgbClr val="572D7B"/>
                </a:solidFill>
                <a:latin typeface="Montserrat Medium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Forum des Clubs Cœur et Santé</a:t>
            </a:r>
          </a:p>
          <a:p>
            <a:r>
              <a:rPr lang="fr-FR" dirty="0"/>
              <a:t>Du Languedoc-Roussillon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777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69FE60-F035-F546-A851-0A91BE7570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68671" y="1928704"/>
            <a:ext cx="6751829" cy="662096"/>
          </a:xfrm>
        </p:spPr>
        <p:txBody>
          <a:bodyPr/>
          <a:lstStyle/>
          <a:p>
            <a:pPr algn="ctr"/>
            <a:r>
              <a:rPr lang="fr-FR" sz="5400" b="0" dirty="0"/>
              <a:t>Projet en cours: </a:t>
            </a:r>
            <a:r>
              <a:rPr lang="fr-FR" sz="5400" dirty="0"/>
              <a:t>FORMATION DES BENEVOLES FFC</a:t>
            </a:r>
            <a:endParaRPr lang="fr-FR" sz="3200" b="0" dirty="0"/>
          </a:p>
          <a:p>
            <a:pPr algn="ctr"/>
            <a:r>
              <a:rPr lang="fr-FR" sz="3200" b="0" dirty="0"/>
              <a:t>Un parcours ambitieux adapté aux besoins des CCS et AC</a:t>
            </a:r>
          </a:p>
          <a:p>
            <a:pPr algn="ctr"/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16647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243055-674A-4A43-906B-2854CEE40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1183" y="429756"/>
            <a:ext cx="5456777" cy="372308"/>
          </a:xfrm>
        </p:spPr>
        <p:txBody>
          <a:bodyPr/>
          <a:lstStyle/>
          <a:p>
            <a:r>
              <a:rPr lang="fr-FR" sz="2400" dirty="0"/>
              <a:t>Prendre le temps de se former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BD85A2-ACAA-024E-BD0C-F822A27956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87313" lvl="1" indent="0" algn="just">
              <a:buNone/>
            </a:pPr>
            <a:endParaRPr lang="fr-FR" sz="1800" dirty="0"/>
          </a:p>
          <a:p>
            <a:pPr marL="87313" lvl="1" indent="0" algn="just">
              <a:buNone/>
            </a:pPr>
            <a:r>
              <a:rPr lang="fr-FR" sz="1800" dirty="0"/>
              <a:t>Au cours de ces formations : </a:t>
            </a:r>
          </a:p>
          <a:p>
            <a:pPr marL="87313" lvl="1" indent="0" algn="just">
              <a:buNone/>
            </a:pPr>
            <a:endParaRPr lang="fr-FR" sz="1800" dirty="0"/>
          </a:p>
          <a:p>
            <a:pPr marL="87313" lvl="1" indent="0" algn="just">
              <a:buNone/>
            </a:pPr>
            <a:endParaRPr lang="fr-FR" sz="1800" dirty="0"/>
          </a:p>
          <a:p>
            <a:pPr marL="913063" lvl="2" indent="-285750" algn="just">
              <a:buFont typeface="Arial" panose="020B0604020202020204" pitchFamily="34" charset="0"/>
              <a:buChar char="•"/>
            </a:pPr>
            <a:r>
              <a:rPr lang="fr-FR" dirty="0"/>
              <a:t>vous </a:t>
            </a:r>
            <a:r>
              <a:rPr lang="fr-FR" dirty="0">
                <a:solidFill>
                  <a:srgbClr val="E52321"/>
                </a:solidFill>
              </a:rPr>
              <a:t>découvrirez la FFC et ses composantes </a:t>
            </a:r>
            <a:r>
              <a:rPr lang="fr-FR" dirty="0"/>
              <a:t>(CCS, AC, siège)</a:t>
            </a:r>
            <a:endParaRPr lang="fr-FR" dirty="0">
              <a:solidFill>
                <a:srgbClr val="E52321"/>
              </a:solidFill>
            </a:endParaRPr>
          </a:p>
          <a:p>
            <a:pPr marL="913063" lvl="2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913063" lvl="2" indent="-285750" algn="just">
              <a:buFont typeface="Arial" panose="020B0604020202020204" pitchFamily="34" charset="0"/>
              <a:buChar char="•"/>
            </a:pPr>
            <a:r>
              <a:rPr lang="fr-FR" dirty="0"/>
              <a:t>vous </a:t>
            </a:r>
            <a:r>
              <a:rPr lang="fr-FR" dirty="0">
                <a:solidFill>
                  <a:srgbClr val="E52321"/>
                </a:solidFill>
              </a:rPr>
              <a:t>renforcerez vos connaissances et vos compétences</a:t>
            </a:r>
            <a:r>
              <a:rPr lang="fr-FR" dirty="0"/>
              <a:t>, </a:t>
            </a:r>
            <a:endParaRPr lang="fr-FR" sz="2000" dirty="0"/>
          </a:p>
          <a:p>
            <a:pPr marL="87313" lvl="1" indent="0" algn="just">
              <a:buNone/>
            </a:pPr>
            <a:endParaRPr lang="fr-FR" dirty="0"/>
          </a:p>
          <a:p>
            <a:pPr marL="970213" lvl="2" indent="-342900" algn="just">
              <a:buFont typeface="Arial" panose="020B0604020202020204" pitchFamily="34" charset="0"/>
              <a:buChar char="•"/>
            </a:pPr>
            <a:r>
              <a:rPr lang="fr-FR" dirty="0"/>
              <a:t>vous </a:t>
            </a:r>
            <a:r>
              <a:rPr lang="fr-FR" dirty="0">
                <a:solidFill>
                  <a:srgbClr val="E52321"/>
                </a:solidFill>
              </a:rPr>
              <a:t>prendrez du recul sur vos pratiques bénévoles</a:t>
            </a:r>
            <a:r>
              <a:rPr lang="fr-FR" dirty="0"/>
              <a:t>,</a:t>
            </a:r>
          </a:p>
          <a:p>
            <a:pPr marL="87313" lvl="1" indent="0" algn="just">
              <a:buNone/>
            </a:pPr>
            <a:endParaRPr lang="fr-FR" dirty="0"/>
          </a:p>
          <a:p>
            <a:pPr marL="970213" lvl="2" indent="-342900" algn="just">
              <a:buFont typeface="Arial" panose="020B0604020202020204" pitchFamily="34" charset="0"/>
              <a:buChar char="•"/>
            </a:pPr>
            <a:r>
              <a:rPr lang="fr-FR" dirty="0"/>
              <a:t>vous </a:t>
            </a:r>
            <a:r>
              <a:rPr lang="fr-FR" dirty="0">
                <a:solidFill>
                  <a:srgbClr val="E52321"/>
                </a:solidFill>
              </a:rPr>
              <a:t>partagerez vos expériences avec les autres bénévoles </a:t>
            </a:r>
            <a:r>
              <a:rPr lang="fr-FR" dirty="0"/>
              <a:t>engagés dans l’association.</a:t>
            </a:r>
            <a:endParaRPr lang="fr-FR" sz="7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B40A4-6F8D-7925-DBED-5F646AFA42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92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243055-674A-4A43-906B-2854CEE40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1183" y="429756"/>
            <a:ext cx="7415117" cy="372308"/>
          </a:xfrm>
        </p:spPr>
        <p:txBody>
          <a:bodyPr/>
          <a:lstStyle/>
          <a:p>
            <a:r>
              <a:rPr lang="fr-FR" sz="2400" dirty="0"/>
              <a:t>Un parcours de formation individualisé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BD85A2-ACAA-024E-BD0C-F822A27956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87313" lvl="1" indent="0" algn="just">
              <a:buNone/>
            </a:pPr>
            <a:endParaRPr lang="fr-FR" sz="18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r>
              <a:rPr lang="fr-FR" sz="1800" dirty="0">
                <a:latin typeface="Montserrat" panose="00000500000000000000" pitchFamily="50" charset="0"/>
              </a:rPr>
              <a:t>Vous débuterez par des formations de découverte de de notre Fédération, son organisation, sa stratégie et ses champs d’intervention.</a:t>
            </a: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r>
              <a:rPr lang="fr-FR" sz="1800" dirty="0">
                <a:latin typeface="Montserrat" panose="00000500000000000000" pitchFamily="50" charset="0"/>
              </a:rPr>
              <a:t>Ensuite, vous pourrez vous spécialiser dans un ou plusieurs domaines d’action selon vos engagements et vos responsabilités que vous  au sein de votre Club Cœur Santé et/ou Association régionale de Cardiologie.</a:t>
            </a: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r>
              <a:rPr lang="fr-FR" sz="1800" dirty="0">
                <a:latin typeface="Montserrat" panose="00000500000000000000" pitchFamily="50" charset="0"/>
              </a:rPr>
              <a:t>En parallèle, vous vous initierez aussi à l’utilisation des outils informatiques mis à votre disposition.</a:t>
            </a: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endParaRPr lang="fr-FR" sz="1400" dirty="0">
              <a:latin typeface="Montserrat" panose="00000500000000000000" pitchFamily="50" charset="0"/>
            </a:endParaRPr>
          </a:p>
          <a:p>
            <a:pPr marL="87313" lvl="1" indent="0" algn="just">
              <a:buNone/>
            </a:pPr>
            <a:r>
              <a:rPr lang="fr-FR" sz="1800" dirty="0">
                <a:latin typeface="Montserrat" panose="00000500000000000000" pitchFamily="50" charset="0"/>
              </a:rPr>
              <a:t>Enfin, des formations de perfectionnement seront proposées pour approfondir vos connaissances, renforcer vos pratiques et mutualiser vos expériences.</a:t>
            </a:r>
            <a:endParaRPr lang="fr-FR" sz="16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B40A4-6F8D-7925-DBED-5F646AFA42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929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243055-674A-4A43-906B-2854CEE408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1183" y="429756"/>
            <a:ext cx="7415117" cy="372308"/>
          </a:xfrm>
        </p:spPr>
        <p:txBody>
          <a:bodyPr/>
          <a:lstStyle/>
          <a:p>
            <a:r>
              <a:rPr lang="fr-FR" sz="2400" dirty="0"/>
              <a:t>Formations développées prioritairement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BD85A2-ACAA-024E-BD0C-F822A27956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87313" lvl="1" indent="0" algn="ctr">
              <a:buNone/>
            </a:pPr>
            <a:r>
              <a:rPr lang="fr-FR" sz="1800" dirty="0">
                <a:solidFill>
                  <a:srgbClr val="DA3232"/>
                </a:solidFill>
                <a:latin typeface="Montserrat" panose="00000500000000000000" pitchFamily="50" charset="0"/>
              </a:rPr>
              <a:t>A noter que les intitulés et le contenu la liste ci-dessous ne sont pas définitifs à ce jour.</a:t>
            </a:r>
          </a:p>
          <a:p>
            <a:pPr marL="87313" lvl="1" indent="0" algn="just">
              <a:buNone/>
            </a:pPr>
            <a:endParaRPr lang="fr-FR" sz="1800" dirty="0">
              <a:latin typeface="Montserrat" panose="00000500000000000000" pitchFamily="50" charset="0"/>
            </a:endParaRP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Découverte de la FFC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Rôle, missions et organisation des AC et CCS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Gestion et procédures comptables des AC et CCS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Gestion RH au sein des AC et CCS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Animer son CCS et/ou son AC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Financer ses activités au sein 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Recruter des bénévoles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Mener ses actions de prévention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Mettre en place une/des activité(s) de phase 3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Connaitre et maitriser les outils de communication de la FFC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Utiliser les outils de la FFC (hors communication)</a:t>
            </a:r>
          </a:p>
          <a:p>
            <a:pPr marL="1381063" lvl="3" indent="-285750" algn="just">
              <a:buFont typeface="Arial" panose="020B0604020202020204" pitchFamily="34" charset="0"/>
              <a:buChar char="•"/>
            </a:pPr>
            <a:r>
              <a:rPr lang="fr-FR" sz="1800" dirty="0">
                <a:latin typeface="Montserrat" panose="00000500000000000000" pitchFamily="50" charset="0"/>
              </a:rPr>
              <a:t>Donner envie aux cardiologues de se mobiliser </a:t>
            </a:r>
            <a:endParaRPr lang="fr-FR" sz="2000" dirty="0">
              <a:latin typeface="Montserrat" panose="00000500000000000000" pitchFamily="50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B40A4-6F8D-7925-DBED-5F646AFA42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590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EC355B-1099-68BF-2AF9-0E83D741D2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2400"/>
              <a:t>Formats</a:t>
            </a:r>
            <a:endParaRPr lang="fr-FR" sz="2400" dirty="0"/>
          </a:p>
        </p:txBody>
      </p:sp>
      <p:pic>
        <p:nvPicPr>
          <p:cNvPr id="1030" name="Picture 6" descr="Images de Elearning – Téléchargement gratuit sur Freepik">
            <a:extLst>
              <a:ext uri="{FF2B5EF4-FFF2-40B4-BE49-F238E27FC236}">
                <a16:creationId xmlns:a16="http://schemas.microsoft.com/office/drawing/2014/main" id="{42B2EA91-05D2-A17A-1A53-BC2A00AC4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308" y="1323303"/>
            <a:ext cx="220027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rmations en visio - Coiffure-et-formation">
            <a:extLst>
              <a:ext uri="{FF2B5EF4-FFF2-40B4-BE49-F238E27FC236}">
                <a16:creationId xmlns:a16="http://schemas.microsoft.com/office/drawing/2014/main" id="{138B56CF-1C58-3040-EAC7-30649224B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682" y="3705224"/>
            <a:ext cx="229552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AB723A-6ECC-C8F7-FCA8-FE9B52D25B56}"/>
              </a:ext>
            </a:extLst>
          </p:cNvPr>
          <p:cNvSpPr txBox="1">
            <a:spLocks/>
          </p:cNvSpPr>
          <p:nvPr/>
        </p:nvSpPr>
        <p:spPr>
          <a:xfrm>
            <a:off x="623887" y="1181100"/>
            <a:ext cx="8805863" cy="468495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2800" b="1" kern="1200" dirty="0" smtClean="0">
                <a:solidFill>
                  <a:srgbClr val="DA443A"/>
                </a:solidFill>
                <a:latin typeface="Montserrat" panose="02000505000000020004" pitchFamily="2" charset="77"/>
                <a:ea typeface="+mn-ea"/>
                <a:cs typeface="+mn-cs"/>
              </a:defRPr>
            </a:lvl1pPr>
            <a:lvl2pPr marL="72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tabLst>
                <a:tab pos="900000" algn="l"/>
              </a:tabLst>
              <a:defRPr lang="fr-FR" sz="2000" kern="1200" dirty="0" smtClean="0">
                <a:solidFill>
                  <a:schemeClr val="tx1"/>
                </a:solidFill>
                <a:latin typeface="Montserrat Medium" panose="02000505000000020004" pitchFamily="2" charset="77"/>
                <a:ea typeface="+mn-ea"/>
                <a:cs typeface="+mn-cs"/>
              </a:defRPr>
            </a:lvl2pPr>
            <a:lvl3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tabLst>
                <a:tab pos="1260000" algn="l"/>
              </a:tabLst>
              <a:defRPr lang="fr-FR" sz="1800" kern="1200" dirty="0" smtClean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728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Lucida Grande" panose="020B0600040502020204" pitchFamily="34" charset="0"/>
              <a:buChar char="✓"/>
              <a:tabLst>
                <a:tab pos="1728000" algn="l"/>
              </a:tabLst>
              <a:defRPr lang="fr-FR" sz="1400" kern="1200" dirty="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E52321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LES FORMATIONS À DISTANCE </a:t>
            </a: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Les sessions vont être développées prioritairement au format asynchrone. Elles seront accessibles via notre futur outil E-learning.</a:t>
            </a: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Cette nouvelle offre de formations distancielles sera proposée dans les mois à venir afin de s’adapter à vos envies, disponibilités et contraintes. Celles-ci pourront être en partie ou totalement sous ce nouveau format.</a:t>
            </a: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Elles seront complétées de séquences au format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visio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 ZOOM, notamment sur les thèmes nécessitant un partage et une capitalisation d’expériences entre participants.</a:t>
            </a: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50" charset="0"/>
              <a:ea typeface="+mn-ea"/>
              <a:cs typeface="+mn-cs"/>
            </a:endParaRP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E52321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LES FORMATIONS EN PRÉSENTIEL </a:t>
            </a:r>
          </a:p>
          <a:p>
            <a:pPr marL="87313" marR="0" lvl="1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>
                <a:tab pos="900000" algn="l"/>
              </a:tabLst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+mn-ea"/>
                <a:cs typeface="+mn-cs"/>
              </a:rPr>
              <a:t>En fonction des dynamiques et des besoins, certaines formations pourront se dérouler en présentiel. Elles se dérouleront en région ou à Paris. </a:t>
            </a:r>
          </a:p>
        </p:txBody>
      </p:sp>
    </p:spTree>
    <p:extLst>
      <p:ext uri="{BB962C8B-B14F-4D97-AF65-F5344CB8AC3E}">
        <p14:creationId xmlns:p14="http://schemas.microsoft.com/office/powerpoint/2010/main" val="247957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c 8">
            <a:extLst>
              <a:ext uri="{FF2B5EF4-FFF2-40B4-BE49-F238E27FC236}">
                <a16:creationId xmlns:a16="http://schemas.microsoft.com/office/drawing/2014/main" id="{8DB61F6B-A0BF-EA4E-8A6B-ED3E2AD0582F}"/>
              </a:ext>
            </a:extLst>
          </p:cNvPr>
          <p:cNvSpPr/>
          <p:nvPr/>
        </p:nvSpPr>
        <p:spPr>
          <a:xfrm rot="1294712">
            <a:off x="2424" y="1246698"/>
            <a:ext cx="4312555" cy="4841657"/>
          </a:xfrm>
          <a:prstGeom prst="arc">
            <a:avLst>
              <a:gd name="adj1" fmla="val 16200000"/>
              <a:gd name="adj2" fmla="val 2728915"/>
            </a:avLst>
          </a:prstGeom>
          <a:noFill/>
          <a:ln w="15875">
            <a:solidFill>
              <a:srgbClr val="DA32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id="{790DDEDA-24CB-6A41-8271-EEBCC8A6898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4722" y="2113286"/>
            <a:ext cx="3312988" cy="3126803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5CB68785-201C-D447-8DCD-1797FBCC74A9}"/>
              </a:ext>
            </a:extLst>
          </p:cNvPr>
          <p:cNvSpPr txBox="1"/>
          <p:nvPr/>
        </p:nvSpPr>
        <p:spPr>
          <a:xfrm>
            <a:off x="633047" y="407290"/>
            <a:ext cx="5452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A443A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CONCLUSION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DA443A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85756C8D-21A1-5548-ADE7-2C8FABA175E0}"/>
              </a:ext>
            </a:extLst>
          </p:cNvPr>
          <p:cNvCxnSpPr>
            <a:cxnSpLocks/>
          </p:cNvCxnSpPr>
          <p:nvPr/>
        </p:nvCxnSpPr>
        <p:spPr>
          <a:xfrm>
            <a:off x="623972" y="929396"/>
            <a:ext cx="2411328" cy="0"/>
          </a:xfrm>
          <a:prstGeom prst="line">
            <a:avLst/>
          </a:prstGeom>
          <a:ln w="31750" cap="rnd">
            <a:gradFill>
              <a:gsLst>
                <a:gs pos="0">
                  <a:srgbClr val="572D7B"/>
                </a:gs>
                <a:gs pos="60000">
                  <a:srgbClr val="DA3232"/>
                </a:gs>
                <a:gs pos="100000">
                  <a:srgbClr val="E98338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10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9903BCD4-19D4-8646-B331-444C528C06C8}"/>
              </a:ext>
            </a:extLst>
          </p:cNvPr>
          <p:cNvSpPr txBox="1"/>
          <p:nvPr/>
        </p:nvSpPr>
        <p:spPr>
          <a:xfrm>
            <a:off x="11191009" y="6285852"/>
            <a:ext cx="595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EC4F6E-705B-2A4B-8F5D-98C7DE76B53D}" type="slidenum"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itchFamily="2" charset="77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itchFamily="2" charset="77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A5DC86-D828-4B10-80D9-CFCEC8E2AA9E}"/>
              </a:ext>
            </a:extLst>
          </p:cNvPr>
          <p:cNvSpPr/>
          <p:nvPr/>
        </p:nvSpPr>
        <p:spPr>
          <a:xfrm>
            <a:off x="4211011" y="2738053"/>
            <a:ext cx="798098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rgbClr val="572D7B"/>
                </a:solidFill>
                <a:effectLst/>
                <a:uLnTx/>
                <a:uFillTx/>
                <a:latin typeface="Montserrat SemiBold" pitchFamily="2" charset="77"/>
                <a:ea typeface="+mn-ea"/>
                <a:cs typeface="+mn-cs"/>
              </a:rPr>
              <a:t>Merci pour votre attention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rgbClr val="572D7B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>
                <a:ln>
                  <a:noFill/>
                </a:ln>
                <a:solidFill>
                  <a:srgbClr val="572D7B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Avez-vous des questions ?</a:t>
            </a:r>
          </a:p>
        </p:txBody>
      </p:sp>
      <p:sp>
        <p:nvSpPr>
          <p:cNvPr id="18" name="Espace réservé du texte 14">
            <a:extLst>
              <a:ext uri="{FF2B5EF4-FFF2-40B4-BE49-F238E27FC236}">
                <a16:creationId xmlns:a16="http://schemas.microsoft.com/office/drawing/2014/main" id="{0849C4F6-86EE-4DDB-9E34-CB9886C431A8}"/>
              </a:ext>
            </a:extLst>
          </p:cNvPr>
          <p:cNvSpPr txBox="1">
            <a:spLocks/>
          </p:cNvSpPr>
          <p:nvPr/>
        </p:nvSpPr>
        <p:spPr>
          <a:xfrm>
            <a:off x="5401609" y="6322419"/>
            <a:ext cx="1368000" cy="32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1400" i="1" kern="1200" dirty="0">
                <a:solidFill>
                  <a:schemeClr val="tx1"/>
                </a:solidFill>
                <a:latin typeface="Montserrat Ligh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/>
                <a:ea typeface="+mn-ea"/>
                <a:cs typeface="+mn-cs"/>
              </a:rPr>
              <a:t>17/04/2023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itchFamily="2" charset="77"/>
              <a:ea typeface="+mn-ea"/>
              <a:cs typeface="+mn-cs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80A326-3160-9CB2-E6A9-F3C91A65A6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85143" y="6285852"/>
            <a:ext cx="2888558" cy="44383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000" dirty="0"/>
              <a:t>AC </a:t>
            </a:r>
            <a:r>
              <a:rPr lang="fr-FR" sz="1000" dirty="0" err="1"/>
              <a:t>Languedoc-Rousillon</a:t>
            </a:r>
            <a:endParaRPr lang="fr-FR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000" dirty="0"/>
              <a:t>Forum des Clubs</a:t>
            </a:r>
          </a:p>
        </p:txBody>
      </p:sp>
    </p:spTree>
    <p:extLst>
      <p:ext uri="{BB962C8B-B14F-4D97-AF65-F5344CB8AC3E}">
        <p14:creationId xmlns:p14="http://schemas.microsoft.com/office/powerpoint/2010/main" val="96191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5D09F690-8A87-445A-B09A-87224EB9DE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05918" y="2206705"/>
            <a:ext cx="6972300" cy="2743200"/>
          </a:xfrm>
        </p:spPr>
        <p:txBody>
          <a:bodyPr/>
          <a:lstStyle/>
          <a:p>
            <a:r>
              <a:rPr lang="fr-FR" sz="8000" dirty="0"/>
              <a:t>Merci d’être venu !</a:t>
            </a:r>
          </a:p>
        </p:txBody>
      </p:sp>
    </p:spTree>
    <p:extLst>
      <p:ext uri="{BB962C8B-B14F-4D97-AF65-F5344CB8AC3E}">
        <p14:creationId xmlns:p14="http://schemas.microsoft.com/office/powerpoint/2010/main" val="3174020123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3" id="{88B68386-4D4C-4308-9F49-20CCF9EEE553}" vid="{50D87E7B-42E4-4B68-AC09-9CFCA1ED8953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923ECC0DF3D43958A6A294870EAAE" ma:contentTypeVersion="11" ma:contentTypeDescription="Crée un document." ma:contentTypeScope="" ma:versionID="df7d56fd6d6f0bc176815c3ff2efda88">
  <xsd:schema xmlns:xsd="http://www.w3.org/2001/XMLSchema" xmlns:xs="http://www.w3.org/2001/XMLSchema" xmlns:p="http://schemas.microsoft.com/office/2006/metadata/properties" xmlns:ns3="36be14b9-caa6-4e2d-886e-e95a49dcb126" xmlns:ns4="15765e1c-7913-407d-b90b-2b4ccfe60d48" targetNamespace="http://schemas.microsoft.com/office/2006/metadata/properties" ma:root="true" ma:fieldsID="66c123f16989070e7656d651961e4523" ns3:_="" ns4:_="">
    <xsd:import namespace="36be14b9-caa6-4e2d-886e-e95a49dcb126"/>
    <xsd:import namespace="15765e1c-7913-407d-b90b-2b4ccfe60d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e14b9-caa6-4e2d-886e-e95a49dcb1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65e1c-7913-407d-b90b-2b4ccfe60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EBDF42-4A6A-439E-B7CF-DE7174A29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FBF438-B661-46C9-9B9F-73E28C444944}">
  <ds:schemaRefs>
    <ds:schemaRef ds:uri="36be14b9-caa6-4e2d-886e-e95a49dcb126"/>
    <ds:schemaRef ds:uri="http://schemas.microsoft.com/office/2006/documentManagement/types"/>
    <ds:schemaRef ds:uri="15765e1c-7913-407d-b90b-2b4ccfe60d4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49BDC98-FD97-4709-97E5-A3470AD790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be14b9-caa6-4e2d-886e-e95a49dcb126"/>
    <ds:schemaRef ds:uri="15765e1c-7913-407d-b90b-2b4ccfe60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</TotalTime>
  <Words>432</Words>
  <Application>Microsoft Office PowerPoint</Application>
  <PresentationFormat>Grand écran</PresentationFormat>
  <Paragraphs>68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Lucida Grande</vt:lpstr>
      <vt:lpstr>Montserrat</vt:lpstr>
      <vt:lpstr>Montserrat Light</vt:lpstr>
      <vt:lpstr>Montserrat Medium</vt:lpstr>
      <vt:lpstr>Montserrat SemiBold</vt:lpstr>
      <vt:lpstr>1_Thème Office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rastoin</dc:creator>
  <cp:lastModifiedBy>Kim ZEHNER</cp:lastModifiedBy>
  <cp:revision>185</cp:revision>
  <cp:lastPrinted>2021-02-22T10:47:48Z</cp:lastPrinted>
  <dcterms:created xsi:type="dcterms:W3CDTF">2020-12-24T09:18:53Z</dcterms:created>
  <dcterms:modified xsi:type="dcterms:W3CDTF">2023-04-17T11:23:12Z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0x010100A25923ECC0DF3D43958A6A294870EAAE</vt:lpwstr>
  </property>
</Properties>
</file>