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86" r:id="rId5"/>
  </p:sldMasterIdLst>
  <p:notesMasterIdLst>
    <p:notesMasterId r:id="rId41"/>
  </p:notesMasterIdLst>
  <p:sldIdLst>
    <p:sldId id="324" r:id="rId6"/>
    <p:sldId id="375" r:id="rId7"/>
    <p:sldId id="377" r:id="rId8"/>
    <p:sldId id="630" r:id="rId9"/>
    <p:sldId id="631" r:id="rId10"/>
    <p:sldId id="641" r:id="rId11"/>
    <p:sldId id="639" r:id="rId12"/>
    <p:sldId id="732" r:id="rId13"/>
    <p:sldId id="733" r:id="rId14"/>
    <p:sldId id="642" r:id="rId15"/>
    <p:sldId id="378" r:id="rId16"/>
    <p:sldId id="403" r:id="rId17"/>
    <p:sldId id="339" r:id="rId18"/>
    <p:sldId id="404" r:id="rId19"/>
    <p:sldId id="402" r:id="rId20"/>
    <p:sldId id="405" r:id="rId21"/>
    <p:sldId id="401" r:id="rId22"/>
    <p:sldId id="359" r:id="rId23"/>
    <p:sldId id="738" r:id="rId24"/>
    <p:sldId id="739" r:id="rId25"/>
    <p:sldId id="740" r:id="rId26"/>
    <p:sldId id="741" r:id="rId27"/>
    <p:sldId id="742" r:id="rId28"/>
    <p:sldId id="743" r:id="rId29"/>
    <p:sldId id="379" r:id="rId30"/>
    <p:sldId id="409" r:id="rId31"/>
    <p:sldId id="406" r:id="rId32"/>
    <p:sldId id="412" r:id="rId33"/>
    <p:sldId id="414" r:id="rId34"/>
    <p:sldId id="415" r:id="rId35"/>
    <p:sldId id="417" r:id="rId36"/>
    <p:sldId id="413" r:id="rId37"/>
    <p:sldId id="418" r:id="rId38"/>
    <p:sldId id="419" r:id="rId39"/>
    <p:sldId id="380"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4158" userDrawn="1">
          <p15:clr>
            <a:srgbClr val="A4A3A4"/>
          </p15:clr>
        </p15:guide>
        <p15:guide id="3" pos="393" userDrawn="1">
          <p15:clr>
            <a:srgbClr val="A4A3A4"/>
          </p15:clr>
        </p15:guide>
        <p15:guide id="4" orient="horz" pos="2750" userDrawn="1">
          <p15:clr>
            <a:srgbClr val="A4A3A4"/>
          </p15:clr>
        </p15:guide>
        <p15:guide id="7" orient="horz" pos="300" userDrawn="1">
          <p15:clr>
            <a:srgbClr val="A4A3A4"/>
          </p15:clr>
        </p15:guide>
        <p15:guide id="8" orient="horz" pos="1344" userDrawn="1">
          <p15:clr>
            <a:srgbClr val="A4A3A4"/>
          </p15:clr>
        </p15:guide>
        <p15:guide id="9" orient="horz" pos="3067" userDrawn="1">
          <p15:clr>
            <a:srgbClr val="A4A3A4"/>
          </p15:clr>
        </p15:guide>
        <p15:guide id="11" pos="665" userDrawn="1">
          <p15:clr>
            <a:srgbClr val="A4A3A4"/>
          </p15:clr>
        </p15:guide>
        <p15:guide id="12" pos="1753" userDrawn="1">
          <p15:clr>
            <a:srgbClr val="A4A3A4"/>
          </p15:clr>
        </p15:guide>
        <p15:guide id="13" pos="3840" userDrawn="1">
          <p15:clr>
            <a:srgbClr val="A4A3A4"/>
          </p15:clr>
        </p15:guide>
        <p15:guide id="14" orient="horz" pos="3748" userDrawn="1">
          <p15:clr>
            <a:srgbClr val="A4A3A4"/>
          </p15:clr>
        </p15:guide>
        <p15:guide id="15" orient="horz" pos="414" userDrawn="1">
          <p15:clr>
            <a:srgbClr val="A4A3A4"/>
          </p15:clr>
        </p15:guide>
        <p15:guide id="16" orient="horz" pos="777" userDrawn="1">
          <p15:clr>
            <a:srgbClr val="A4A3A4"/>
          </p15:clr>
        </p15:guide>
        <p15:guide id="17" orient="horz" pos="1593" userDrawn="1">
          <p15:clr>
            <a:srgbClr val="A4A3A4"/>
          </p15:clr>
        </p15:guide>
        <p15:guide id="18" orient="horz" pos="1049" userDrawn="1">
          <p15:clr>
            <a:srgbClr val="A4A3A4"/>
          </p15:clr>
        </p15:guide>
        <p15:guide id="19" orient="horz" pos="3430" userDrawn="1">
          <p15:clr>
            <a:srgbClr val="A4A3A4"/>
          </p15:clr>
        </p15:guide>
        <p15:guide id="20" orient="horz" pos="2160" userDrawn="1">
          <p15:clr>
            <a:srgbClr val="A4A3A4"/>
          </p15:clr>
        </p15:guide>
        <p15:guide id="21" pos="2479" userDrawn="1">
          <p15:clr>
            <a:srgbClr val="A4A3A4"/>
          </p15:clr>
        </p15:guide>
        <p15:guide id="22" pos="2910" userDrawn="1">
          <p15:clr>
            <a:srgbClr val="A4A3A4"/>
          </p15:clr>
        </p15:guide>
        <p15:guide id="23" pos="52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OT Géraldine" initials="QG" lastIdx="1" clrIdx="0">
    <p:extLst>
      <p:ext uri="{19B8F6BF-5375-455C-9EA6-DF929625EA0E}">
        <p15:presenceInfo xmlns:p15="http://schemas.microsoft.com/office/powerpoint/2012/main" userId="S::geraldine.quiot@isoskele.fr::6155c3fb-ac7a-4062-af70-f59405034c8a" providerId="AD"/>
      </p:ext>
    </p:extLst>
  </p:cmAuthor>
  <p:cmAuthor id="2" name="Assocardio" initials="A" lastIdx="1" clrIdx="1">
    <p:extLst>
      <p:ext uri="{19B8F6BF-5375-455C-9EA6-DF929625EA0E}">
        <p15:presenceInfo xmlns:p15="http://schemas.microsoft.com/office/powerpoint/2012/main" userId="Assocard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321"/>
    <a:srgbClr val="F18820"/>
    <a:srgbClr val="662885"/>
    <a:srgbClr val="DA443A"/>
    <a:srgbClr val="DA3232"/>
    <a:srgbClr val="572D7B"/>
    <a:srgbClr val="E98338"/>
    <a:srgbClr val="8E91C6"/>
    <a:srgbClr val="9991C6"/>
    <a:srgbClr val="C64E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4061" autoAdjust="0"/>
  </p:normalViewPr>
  <p:slideViewPr>
    <p:cSldViewPr snapToGrid="0" snapToObjects="1" showGuides="1">
      <p:cViewPr varScale="1">
        <p:scale>
          <a:sx n="68" d="100"/>
          <a:sy n="68" d="100"/>
        </p:scale>
        <p:origin x="636" y="60"/>
      </p:cViewPr>
      <p:guideLst>
        <p:guide orient="horz" pos="4065"/>
        <p:guide pos="4158"/>
        <p:guide pos="393"/>
        <p:guide orient="horz" pos="2750"/>
        <p:guide orient="horz" pos="300"/>
        <p:guide orient="horz" pos="1344"/>
        <p:guide orient="horz" pos="3067"/>
        <p:guide pos="665"/>
        <p:guide pos="1753"/>
        <p:guide pos="3840"/>
        <p:guide orient="horz" pos="3748"/>
        <p:guide orient="horz" pos="414"/>
        <p:guide orient="horz" pos="777"/>
        <p:guide orient="horz" pos="1593"/>
        <p:guide orient="horz" pos="1049"/>
        <p:guide orient="horz" pos="3430"/>
        <p:guide orient="horz" pos="2160"/>
        <p:guide pos="2479"/>
        <p:guide pos="2910"/>
        <p:guide pos="529"/>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07C03-B804-3540-9CF1-C9CAF638411C}" type="datetimeFigureOut">
              <a:rPr lang="fr-FR" smtClean="0"/>
              <a:t>17/04/2023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E3DC5-F4B8-564F-90B2-A2AFEC9244A0}" type="slidenum">
              <a:rPr lang="fr-FR" smtClean="0"/>
              <a:t>‹N°›</a:t>
            </a:fld>
            <a:endParaRPr lang="fr-FR"/>
          </a:p>
        </p:txBody>
      </p:sp>
    </p:spTree>
    <p:extLst>
      <p:ext uri="{BB962C8B-B14F-4D97-AF65-F5344CB8AC3E}">
        <p14:creationId xmlns:p14="http://schemas.microsoft.com/office/powerpoint/2010/main" val="181745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DE3DC5-F4B8-564F-90B2-A2AFEC9244A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23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Vision &gt; Orientations,  plan Stratégique &gt; Objectifs,  Priorités &gt; Actions + moyens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DE3DC5-F4B8-564F-90B2-A2AFEC9244A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e la date 4">
            <a:extLst>
              <a:ext uri="{FF2B5EF4-FFF2-40B4-BE49-F238E27FC236}">
                <a16:creationId xmlns:a16="http://schemas.microsoft.com/office/drawing/2014/main" id="{BF1E33D8-CEA2-A921-71EE-1CC4AD3F4A7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08/04/2022</a:t>
            </a:r>
          </a:p>
        </p:txBody>
      </p:sp>
    </p:spTree>
    <p:extLst>
      <p:ext uri="{BB962C8B-B14F-4D97-AF65-F5344CB8AC3E}">
        <p14:creationId xmlns:p14="http://schemas.microsoft.com/office/powerpoint/2010/main" val="376645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E3DC5-F4B8-564F-90B2-A2AFEC9244A0}" type="slidenum">
              <a:rPr lang="fr-FR" smtClean="0"/>
              <a:t>13</a:t>
            </a:fld>
            <a:endParaRPr lang="fr-FR"/>
          </a:p>
        </p:txBody>
      </p:sp>
    </p:spTree>
    <p:extLst>
      <p:ext uri="{BB962C8B-B14F-4D97-AF65-F5344CB8AC3E}">
        <p14:creationId xmlns:p14="http://schemas.microsoft.com/office/powerpoint/2010/main" val="134467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E3DC5-F4B8-564F-90B2-A2AFEC9244A0}" type="slidenum">
              <a:rPr lang="fr-FR" smtClean="0"/>
              <a:t>14</a:t>
            </a:fld>
            <a:endParaRPr lang="fr-FR"/>
          </a:p>
        </p:txBody>
      </p:sp>
    </p:spTree>
    <p:extLst>
      <p:ext uri="{BB962C8B-B14F-4D97-AF65-F5344CB8AC3E}">
        <p14:creationId xmlns:p14="http://schemas.microsoft.com/office/powerpoint/2010/main" val="379758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E3DC5-F4B8-564F-90B2-A2AFEC9244A0}" type="slidenum">
              <a:rPr lang="fr-FR" smtClean="0"/>
              <a:t>15</a:t>
            </a:fld>
            <a:endParaRPr lang="fr-FR"/>
          </a:p>
        </p:txBody>
      </p:sp>
    </p:spTree>
    <p:extLst>
      <p:ext uri="{BB962C8B-B14F-4D97-AF65-F5344CB8AC3E}">
        <p14:creationId xmlns:p14="http://schemas.microsoft.com/office/powerpoint/2010/main" val="1957230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2BDD558A-7A9A-6847-9271-48A80EF9BFDF}"/>
              </a:ext>
            </a:extLst>
          </p:cNvPr>
          <p:cNvGrpSpPr/>
          <p:nvPr userDrawn="1"/>
        </p:nvGrpSpPr>
        <p:grpSpPr>
          <a:xfrm>
            <a:off x="0" y="0"/>
            <a:ext cx="12192000" cy="6858000"/>
            <a:chOff x="0" y="0"/>
            <a:chExt cx="12192000" cy="6858000"/>
          </a:xfrm>
        </p:grpSpPr>
        <p:sp>
          <p:nvSpPr>
            <p:cNvPr id="3" name="Rectangle 2">
              <a:extLst>
                <a:ext uri="{FF2B5EF4-FFF2-40B4-BE49-F238E27FC236}">
                  <a16:creationId xmlns:a16="http://schemas.microsoft.com/office/drawing/2014/main" id="{246894D7-BAE7-2945-B2CF-0C5B65706905}"/>
                </a:ext>
              </a:extLst>
            </p:cNvPr>
            <p:cNvSpPr/>
            <p:nvPr/>
          </p:nvSpPr>
          <p:spPr>
            <a:xfrm>
              <a:off x="0" y="0"/>
              <a:ext cx="12192000" cy="6858000"/>
            </a:xfrm>
            <a:prstGeom prst="rect">
              <a:avLst/>
            </a:prstGeom>
            <a:gradFill flip="none" rotWithShape="1">
              <a:gsLst>
                <a:gs pos="0">
                  <a:srgbClr val="662885"/>
                </a:gs>
                <a:gs pos="60000">
                  <a:srgbClr val="E52321">
                    <a:lumMod val="100000"/>
                  </a:srgbClr>
                </a:gs>
                <a:gs pos="99000">
                  <a:srgbClr val="F1882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avec coin arrondi 3">
              <a:extLst>
                <a:ext uri="{FF2B5EF4-FFF2-40B4-BE49-F238E27FC236}">
                  <a16:creationId xmlns:a16="http://schemas.microsoft.com/office/drawing/2014/main" id="{4C6CEBBF-3042-0441-A0AD-A501F18B6282}"/>
                </a:ext>
              </a:extLst>
            </p:cNvPr>
            <p:cNvSpPr/>
            <p:nvPr/>
          </p:nvSpPr>
          <p:spPr>
            <a:xfrm flipV="1">
              <a:off x="598714" y="446314"/>
              <a:ext cx="11070772" cy="5998029"/>
            </a:xfrm>
            <a:prstGeom prst="round1Rect">
              <a:avLst>
                <a:gd name="adj" fmla="val 13425"/>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pic>
        <p:nvPicPr>
          <p:cNvPr id="7" name="Image 6" descr="Une image contenant diagramme&#10;&#10;Description générée automatiquement">
            <a:extLst>
              <a:ext uri="{FF2B5EF4-FFF2-40B4-BE49-F238E27FC236}">
                <a16:creationId xmlns:a16="http://schemas.microsoft.com/office/drawing/2014/main" id="{7F923F9A-746A-C1BC-01F1-536CE8D7BE87}"/>
              </a:ext>
            </a:extLst>
          </p:cNvPr>
          <p:cNvPicPr>
            <a:picLocks noChangeAspect="1"/>
          </p:cNvPicPr>
          <p:nvPr userDrawn="1"/>
        </p:nvPicPr>
        <p:blipFill>
          <a:blip r:embed="rId2"/>
          <a:stretch>
            <a:fillRect/>
          </a:stretch>
        </p:blipFill>
        <p:spPr>
          <a:xfrm>
            <a:off x="2757351" y="446314"/>
            <a:ext cx="6753497" cy="2228135"/>
          </a:xfrm>
          <a:prstGeom prst="rect">
            <a:avLst/>
          </a:prstGeom>
        </p:spPr>
      </p:pic>
    </p:spTree>
    <p:extLst>
      <p:ext uri="{BB962C8B-B14F-4D97-AF65-F5344CB8AC3E}">
        <p14:creationId xmlns:p14="http://schemas.microsoft.com/office/powerpoint/2010/main" val="351138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15" name="Espace réservé pour une image  7">
            <a:extLst>
              <a:ext uri="{FF2B5EF4-FFF2-40B4-BE49-F238E27FC236}">
                <a16:creationId xmlns:a16="http://schemas.microsoft.com/office/drawing/2014/main" id="{2B0A4A87-9F33-E344-97AA-4151DBA6ADDE}"/>
              </a:ext>
            </a:extLst>
          </p:cNvPr>
          <p:cNvSpPr>
            <a:spLocks noGrp="1"/>
          </p:cNvSpPr>
          <p:nvPr>
            <p:ph type="pic" sz="quarter" idx="21"/>
          </p:nvPr>
        </p:nvSpPr>
        <p:spPr>
          <a:xfrm>
            <a:off x="609600" y="1808438"/>
            <a:ext cx="5397500" cy="4057620"/>
          </a:xfrm>
          <a:prstGeom prst="rect">
            <a:avLst/>
          </a:prstGeom>
        </p:spPr>
        <p:txBody>
          <a:bodyPr/>
          <a:lstStyle>
            <a:lvl1pPr marL="0" indent="0">
              <a:buNone/>
              <a:defRPr sz="1400">
                <a:latin typeface="Montserrat" pitchFamily="2" charset="77"/>
              </a:defRPr>
            </a:lvl1pPr>
          </a:lstStyle>
          <a:p>
            <a:endParaRPr lang="fr-FR" dirty="0"/>
          </a:p>
        </p:txBody>
      </p:sp>
      <p:sp>
        <p:nvSpPr>
          <p:cNvPr id="16" name="Espace réservé du texte 9">
            <a:extLst>
              <a:ext uri="{FF2B5EF4-FFF2-40B4-BE49-F238E27FC236}">
                <a16:creationId xmlns:a16="http://schemas.microsoft.com/office/drawing/2014/main" id="{BFACB3C1-FAD8-214B-B57B-F1F7705AEEBC}"/>
              </a:ext>
            </a:extLst>
          </p:cNvPr>
          <p:cNvSpPr>
            <a:spLocks noGrp="1"/>
          </p:cNvSpPr>
          <p:nvPr>
            <p:ph type="body" sz="quarter" idx="22" hasCustomPrompt="1"/>
          </p:nvPr>
        </p:nvSpPr>
        <p:spPr>
          <a:xfrm>
            <a:off x="609600" y="1413307"/>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sp>
        <p:nvSpPr>
          <p:cNvPr id="14" name="Espace réservé du texte 2">
            <a:extLst>
              <a:ext uri="{FF2B5EF4-FFF2-40B4-BE49-F238E27FC236}">
                <a16:creationId xmlns:a16="http://schemas.microsoft.com/office/drawing/2014/main" id="{73D582AD-F51A-7647-82DD-546C2BCCE906}"/>
              </a:ext>
            </a:extLst>
          </p:cNvPr>
          <p:cNvSpPr>
            <a:spLocks noGrp="1"/>
          </p:cNvSpPr>
          <p:nvPr>
            <p:ph type="body" sz="quarter" idx="23" hasCustomPrompt="1"/>
          </p:nvPr>
        </p:nvSpPr>
        <p:spPr>
          <a:xfrm>
            <a:off x="6264204" y="1423987"/>
            <a:ext cx="5397501"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2"/>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3"/>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2"/>
              </a:buBlip>
            </a:pPr>
            <a:r>
              <a:rPr lang="fr-FR" dirty="0"/>
              <a:t>Deuxième niveau</a:t>
            </a:r>
          </a:p>
          <a:p>
            <a:pPr marL="1257300" lvl="2" indent="-342900" algn="l" defTabSz="914400" rtl="0" eaLnBrk="1" latinLnBrk="0" hangingPunct="1">
              <a:spcBef>
                <a:spcPts val="300"/>
              </a:spcBef>
              <a:spcAft>
                <a:spcPts val="300"/>
              </a:spcAft>
              <a:buSzPct val="60000"/>
              <a:buBlip>
                <a:blip r:embed="rId3"/>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cxnSp>
        <p:nvCxnSpPr>
          <p:cNvPr id="13" name="Connecteur droit 12">
            <a:extLst>
              <a:ext uri="{FF2B5EF4-FFF2-40B4-BE49-F238E27FC236}">
                <a16:creationId xmlns:a16="http://schemas.microsoft.com/office/drawing/2014/main" id="{FA99F5DE-306F-AA47-A023-A3562C02B30A}"/>
              </a:ext>
            </a:extLst>
          </p:cNvPr>
          <p:cNvCxnSpPr>
            <a:cxnSpLocks/>
          </p:cNvCxnSpPr>
          <p:nvPr userDrawn="1"/>
        </p:nvCxnSpPr>
        <p:spPr>
          <a:xfrm>
            <a:off x="239505" y="929396"/>
            <a:ext cx="374321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7" name="Espace réservé du texte 46">
            <a:extLst>
              <a:ext uri="{FF2B5EF4-FFF2-40B4-BE49-F238E27FC236}">
                <a16:creationId xmlns:a16="http://schemas.microsoft.com/office/drawing/2014/main" id="{D6195DD1-0320-BD46-B7E6-1B8D196B1C6C}"/>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18" name="Espace réservé du texte 30">
            <a:extLst>
              <a:ext uri="{FF2B5EF4-FFF2-40B4-BE49-F238E27FC236}">
                <a16:creationId xmlns:a16="http://schemas.microsoft.com/office/drawing/2014/main" id="{6334C255-9CD6-874D-879C-9E0E1BF6BB49}"/>
              </a:ext>
            </a:extLst>
          </p:cNvPr>
          <p:cNvSpPr>
            <a:spLocks noGrp="1"/>
          </p:cNvSpPr>
          <p:nvPr>
            <p:ph type="body" sz="quarter" idx="10" hasCustomPrompt="1"/>
          </p:nvPr>
        </p:nvSpPr>
        <p:spPr>
          <a:xfrm>
            <a:off x="1081184" y="429756"/>
            <a:ext cx="799931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cxnSp>
        <p:nvCxnSpPr>
          <p:cNvPr id="2" name="Connecteur droit 1">
            <a:extLst>
              <a:ext uri="{FF2B5EF4-FFF2-40B4-BE49-F238E27FC236}">
                <a16:creationId xmlns:a16="http://schemas.microsoft.com/office/drawing/2014/main" id="{1E51B557-5539-4BA3-4E17-027E88E50817}"/>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3" name="Espace réservé du texte 43">
            <a:extLst>
              <a:ext uri="{FF2B5EF4-FFF2-40B4-BE49-F238E27FC236}">
                <a16:creationId xmlns:a16="http://schemas.microsoft.com/office/drawing/2014/main" id="{DE1F1F19-665E-9CEF-E9DA-4354CF2F3807}"/>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4" name="ZoneTexte 3">
            <a:extLst>
              <a:ext uri="{FF2B5EF4-FFF2-40B4-BE49-F238E27FC236}">
                <a16:creationId xmlns:a16="http://schemas.microsoft.com/office/drawing/2014/main" id="{DA3A5DED-B3BF-409F-0B9F-21E988AEA723}"/>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5" name="Image 4" descr="FFC-Logo-Region-Languedoc-Roussillon.jpg">
            <a:extLst>
              <a:ext uri="{FF2B5EF4-FFF2-40B4-BE49-F238E27FC236}">
                <a16:creationId xmlns:a16="http://schemas.microsoft.com/office/drawing/2014/main" id="{3DC2BFF0-4662-EAF3-B4A8-837BA1CD81F8}"/>
              </a:ext>
            </a:extLst>
          </p:cNvPr>
          <p:cNvPicPr>
            <a:picLocks noChangeAspect="1"/>
          </p:cNvPicPr>
          <p:nvPr userDrawn="1"/>
        </p:nvPicPr>
        <p:blipFill>
          <a:blip r:embed="rId4"/>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167626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re et contenu">
    <p:spTree>
      <p:nvGrpSpPr>
        <p:cNvPr id="1" name=""/>
        <p:cNvGrpSpPr/>
        <p:nvPr/>
      </p:nvGrpSpPr>
      <p:grpSpPr>
        <a:xfrm>
          <a:off x="0" y="0"/>
          <a:ext cx="0" cy="0"/>
          <a:chOff x="0" y="0"/>
          <a:chExt cx="0" cy="0"/>
        </a:xfrm>
      </p:grpSpPr>
      <p:sp>
        <p:nvSpPr>
          <p:cNvPr id="15" name="Espace réservé pour une image  7">
            <a:extLst>
              <a:ext uri="{FF2B5EF4-FFF2-40B4-BE49-F238E27FC236}">
                <a16:creationId xmlns:a16="http://schemas.microsoft.com/office/drawing/2014/main" id="{2B0A4A87-9F33-E344-97AA-4151DBA6ADDE}"/>
              </a:ext>
            </a:extLst>
          </p:cNvPr>
          <p:cNvSpPr>
            <a:spLocks noGrp="1"/>
          </p:cNvSpPr>
          <p:nvPr>
            <p:ph type="pic" sz="quarter" idx="21"/>
          </p:nvPr>
        </p:nvSpPr>
        <p:spPr>
          <a:xfrm>
            <a:off x="609600" y="1808438"/>
            <a:ext cx="5397500" cy="4057620"/>
          </a:xfrm>
          <a:prstGeom prst="rect">
            <a:avLst/>
          </a:prstGeom>
        </p:spPr>
        <p:txBody>
          <a:bodyPr/>
          <a:lstStyle>
            <a:lvl1pPr marL="0" indent="0">
              <a:buNone/>
              <a:defRPr sz="1400">
                <a:latin typeface="Montserrat" pitchFamily="2" charset="77"/>
              </a:defRPr>
            </a:lvl1pPr>
          </a:lstStyle>
          <a:p>
            <a:endParaRPr lang="fr-FR" dirty="0"/>
          </a:p>
        </p:txBody>
      </p:sp>
      <p:sp>
        <p:nvSpPr>
          <p:cNvPr id="16" name="Espace réservé du texte 9">
            <a:extLst>
              <a:ext uri="{FF2B5EF4-FFF2-40B4-BE49-F238E27FC236}">
                <a16:creationId xmlns:a16="http://schemas.microsoft.com/office/drawing/2014/main" id="{BFACB3C1-FAD8-214B-B57B-F1F7705AEEBC}"/>
              </a:ext>
            </a:extLst>
          </p:cNvPr>
          <p:cNvSpPr>
            <a:spLocks noGrp="1"/>
          </p:cNvSpPr>
          <p:nvPr>
            <p:ph type="body" sz="quarter" idx="22" hasCustomPrompt="1"/>
          </p:nvPr>
        </p:nvSpPr>
        <p:spPr>
          <a:xfrm>
            <a:off x="609600" y="1413307"/>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sp>
        <p:nvSpPr>
          <p:cNvPr id="14" name="Espace réservé du texte 2">
            <a:extLst>
              <a:ext uri="{FF2B5EF4-FFF2-40B4-BE49-F238E27FC236}">
                <a16:creationId xmlns:a16="http://schemas.microsoft.com/office/drawing/2014/main" id="{73D582AD-F51A-7647-82DD-546C2BCCE906}"/>
              </a:ext>
            </a:extLst>
          </p:cNvPr>
          <p:cNvSpPr>
            <a:spLocks noGrp="1"/>
          </p:cNvSpPr>
          <p:nvPr>
            <p:ph type="body" sz="quarter" idx="23" hasCustomPrompt="1"/>
          </p:nvPr>
        </p:nvSpPr>
        <p:spPr>
          <a:xfrm>
            <a:off x="6264204" y="1423987"/>
            <a:ext cx="5397501"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2"/>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3"/>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2"/>
              </a:buBlip>
            </a:pPr>
            <a:r>
              <a:rPr lang="fr-FR" dirty="0"/>
              <a:t>Deuxième niveau</a:t>
            </a:r>
          </a:p>
          <a:p>
            <a:pPr marL="1257300" lvl="2" indent="-342900" algn="l" defTabSz="914400" rtl="0" eaLnBrk="1" latinLnBrk="0" hangingPunct="1">
              <a:spcBef>
                <a:spcPts val="300"/>
              </a:spcBef>
              <a:spcAft>
                <a:spcPts val="300"/>
              </a:spcAft>
              <a:buSzPct val="60000"/>
              <a:buBlip>
                <a:blip r:embed="rId3"/>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cxnSp>
        <p:nvCxnSpPr>
          <p:cNvPr id="17" name="Connecteur droit 16">
            <a:extLst>
              <a:ext uri="{FF2B5EF4-FFF2-40B4-BE49-F238E27FC236}">
                <a16:creationId xmlns:a16="http://schemas.microsoft.com/office/drawing/2014/main" id="{121BE358-1C85-2D44-8B0E-EDD38419F71A}"/>
              </a:ext>
            </a:extLst>
          </p:cNvPr>
          <p:cNvCxnSpPr>
            <a:cxnSpLocks/>
          </p:cNvCxnSpPr>
          <p:nvPr userDrawn="1"/>
        </p:nvCxnSpPr>
        <p:spPr>
          <a:xfrm>
            <a:off x="239505" y="929396"/>
            <a:ext cx="1170865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8" name="Espace réservé du texte 46">
            <a:extLst>
              <a:ext uri="{FF2B5EF4-FFF2-40B4-BE49-F238E27FC236}">
                <a16:creationId xmlns:a16="http://schemas.microsoft.com/office/drawing/2014/main" id="{79D3989D-0F9E-1A44-9ECF-DD2C583594BC}"/>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23" name="Espace réservé du texte 30">
            <a:extLst>
              <a:ext uri="{FF2B5EF4-FFF2-40B4-BE49-F238E27FC236}">
                <a16:creationId xmlns:a16="http://schemas.microsoft.com/office/drawing/2014/main" id="{D03514AE-46D0-0249-816E-AA583695B867}"/>
              </a:ext>
            </a:extLst>
          </p:cNvPr>
          <p:cNvSpPr>
            <a:spLocks noGrp="1"/>
          </p:cNvSpPr>
          <p:nvPr>
            <p:ph type="body" sz="quarter" idx="10" hasCustomPrompt="1"/>
          </p:nvPr>
        </p:nvSpPr>
        <p:spPr>
          <a:xfrm>
            <a:off x="1081184" y="429756"/>
            <a:ext cx="243417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24" name="Espace réservé du texte 30">
            <a:extLst>
              <a:ext uri="{FF2B5EF4-FFF2-40B4-BE49-F238E27FC236}">
                <a16:creationId xmlns:a16="http://schemas.microsoft.com/office/drawing/2014/main" id="{46A2C285-B879-AD4C-BC59-F241E8DB84A8}"/>
              </a:ext>
            </a:extLst>
          </p:cNvPr>
          <p:cNvSpPr>
            <a:spLocks noGrp="1"/>
          </p:cNvSpPr>
          <p:nvPr>
            <p:ph type="body" sz="quarter" idx="19" hasCustomPrompt="1"/>
          </p:nvPr>
        </p:nvSpPr>
        <p:spPr>
          <a:xfrm>
            <a:off x="3728293" y="429756"/>
            <a:ext cx="3633056" cy="372308"/>
          </a:xfrm>
          <a:prstGeom prst="rect">
            <a:avLst/>
          </a:prstGeom>
        </p:spPr>
        <p:txBody>
          <a:bodyPr/>
          <a:lstStyle>
            <a:lvl1pPr marL="0" indent="0">
              <a:buNone/>
              <a:defRPr sz="1600" b="0" i="1">
                <a:solidFill>
                  <a:srgbClr val="7030A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sous-partie</a:t>
            </a:r>
          </a:p>
        </p:txBody>
      </p:sp>
      <p:cxnSp>
        <p:nvCxnSpPr>
          <p:cNvPr id="2" name="Connecteur droit 1">
            <a:extLst>
              <a:ext uri="{FF2B5EF4-FFF2-40B4-BE49-F238E27FC236}">
                <a16:creationId xmlns:a16="http://schemas.microsoft.com/office/drawing/2014/main" id="{DF861480-075C-B406-C808-3E0299B441F4}"/>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3" name="Espace réservé du texte 43">
            <a:extLst>
              <a:ext uri="{FF2B5EF4-FFF2-40B4-BE49-F238E27FC236}">
                <a16:creationId xmlns:a16="http://schemas.microsoft.com/office/drawing/2014/main" id="{396081BD-CE0B-7D45-6E7A-F518C415634D}"/>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4" name="ZoneTexte 3">
            <a:extLst>
              <a:ext uri="{FF2B5EF4-FFF2-40B4-BE49-F238E27FC236}">
                <a16:creationId xmlns:a16="http://schemas.microsoft.com/office/drawing/2014/main" id="{5D3FA562-42AA-203D-5497-2A085F7DB2E8}"/>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5" name="Image 4" descr="FFC-Logo-Region-Languedoc-Roussillon.jpg">
            <a:extLst>
              <a:ext uri="{FF2B5EF4-FFF2-40B4-BE49-F238E27FC236}">
                <a16:creationId xmlns:a16="http://schemas.microsoft.com/office/drawing/2014/main" id="{6CAC0FDC-E14E-9B62-72DF-9FC797F4D504}"/>
              </a:ext>
            </a:extLst>
          </p:cNvPr>
          <p:cNvPicPr>
            <a:picLocks noChangeAspect="1"/>
          </p:cNvPicPr>
          <p:nvPr userDrawn="1"/>
        </p:nvPicPr>
        <p:blipFill>
          <a:blip r:embed="rId4"/>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223878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15" name="Espace réservé pour une image  7">
            <a:extLst>
              <a:ext uri="{FF2B5EF4-FFF2-40B4-BE49-F238E27FC236}">
                <a16:creationId xmlns:a16="http://schemas.microsoft.com/office/drawing/2014/main" id="{2B0A4A87-9F33-E344-97AA-4151DBA6ADDE}"/>
              </a:ext>
            </a:extLst>
          </p:cNvPr>
          <p:cNvSpPr>
            <a:spLocks noGrp="1"/>
          </p:cNvSpPr>
          <p:nvPr>
            <p:ph type="pic" sz="quarter" idx="21"/>
          </p:nvPr>
        </p:nvSpPr>
        <p:spPr>
          <a:xfrm>
            <a:off x="609600" y="1808438"/>
            <a:ext cx="5397500" cy="4057620"/>
          </a:xfrm>
          <a:prstGeom prst="rect">
            <a:avLst/>
          </a:prstGeom>
        </p:spPr>
        <p:txBody>
          <a:bodyPr/>
          <a:lstStyle>
            <a:lvl1pPr marL="0" indent="0">
              <a:buNone/>
              <a:defRPr sz="1400">
                <a:latin typeface="Montserrat" pitchFamily="2" charset="77"/>
              </a:defRPr>
            </a:lvl1pPr>
          </a:lstStyle>
          <a:p>
            <a:endParaRPr lang="fr-FR" dirty="0"/>
          </a:p>
        </p:txBody>
      </p:sp>
      <p:sp>
        <p:nvSpPr>
          <p:cNvPr id="16" name="Espace réservé du texte 9">
            <a:extLst>
              <a:ext uri="{FF2B5EF4-FFF2-40B4-BE49-F238E27FC236}">
                <a16:creationId xmlns:a16="http://schemas.microsoft.com/office/drawing/2014/main" id="{BFACB3C1-FAD8-214B-B57B-F1F7705AEEBC}"/>
              </a:ext>
            </a:extLst>
          </p:cNvPr>
          <p:cNvSpPr>
            <a:spLocks noGrp="1"/>
          </p:cNvSpPr>
          <p:nvPr>
            <p:ph type="body" sz="quarter" idx="22" hasCustomPrompt="1"/>
          </p:nvPr>
        </p:nvSpPr>
        <p:spPr>
          <a:xfrm>
            <a:off x="609600" y="1413307"/>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cxnSp>
        <p:nvCxnSpPr>
          <p:cNvPr id="17" name="Connecteur droit 16">
            <a:extLst>
              <a:ext uri="{FF2B5EF4-FFF2-40B4-BE49-F238E27FC236}">
                <a16:creationId xmlns:a16="http://schemas.microsoft.com/office/drawing/2014/main" id="{AFB2D613-3D0E-324C-BF03-1B2F8EAB78FE}"/>
              </a:ext>
            </a:extLst>
          </p:cNvPr>
          <p:cNvCxnSpPr>
            <a:cxnSpLocks/>
          </p:cNvCxnSpPr>
          <p:nvPr userDrawn="1"/>
        </p:nvCxnSpPr>
        <p:spPr>
          <a:xfrm>
            <a:off x="239505" y="929396"/>
            <a:ext cx="374321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8" name="Espace réservé du texte 46">
            <a:extLst>
              <a:ext uri="{FF2B5EF4-FFF2-40B4-BE49-F238E27FC236}">
                <a16:creationId xmlns:a16="http://schemas.microsoft.com/office/drawing/2014/main" id="{60608D5A-E71B-8F49-B05E-9CE2D9C3AE6C}"/>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19" name="Espace réservé du texte 30">
            <a:extLst>
              <a:ext uri="{FF2B5EF4-FFF2-40B4-BE49-F238E27FC236}">
                <a16:creationId xmlns:a16="http://schemas.microsoft.com/office/drawing/2014/main" id="{2E84854A-EEAA-204E-982B-79A7035C7E9F}"/>
              </a:ext>
            </a:extLst>
          </p:cNvPr>
          <p:cNvSpPr>
            <a:spLocks noGrp="1"/>
          </p:cNvSpPr>
          <p:nvPr>
            <p:ph type="body" sz="quarter" idx="10" hasCustomPrompt="1"/>
          </p:nvPr>
        </p:nvSpPr>
        <p:spPr>
          <a:xfrm>
            <a:off x="1081184" y="429756"/>
            <a:ext cx="799931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20" name="Espace réservé pour une image  7">
            <a:extLst>
              <a:ext uri="{FF2B5EF4-FFF2-40B4-BE49-F238E27FC236}">
                <a16:creationId xmlns:a16="http://schemas.microsoft.com/office/drawing/2014/main" id="{E65258D0-CB41-824D-A789-2DDCCD5E4CE2}"/>
              </a:ext>
            </a:extLst>
          </p:cNvPr>
          <p:cNvSpPr>
            <a:spLocks noGrp="1"/>
          </p:cNvSpPr>
          <p:nvPr>
            <p:ph type="pic" sz="quarter" idx="23"/>
          </p:nvPr>
        </p:nvSpPr>
        <p:spPr>
          <a:xfrm>
            <a:off x="6299200" y="1116345"/>
            <a:ext cx="5397500" cy="4057620"/>
          </a:xfrm>
          <a:prstGeom prst="rect">
            <a:avLst/>
          </a:prstGeom>
        </p:spPr>
        <p:txBody>
          <a:bodyPr/>
          <a:lstStyle>
            <a:lvl1pPr marL="0" indent="0">
              <a:buNone/>
              <a:defRPr sz="1400">
                <a:latin typeface="Montserrat" pitchFamily="2" charset="77"/>
              </a:defRPr>
            </a:lvl1pPr>
          </a:lstStyle>
          <a:p>
            <a:endParaRPr lang="fr-FR" dirty="0"/>
          </a:p>
        </p:txBody>
      </p:sp>
      <p:sp>
        <p:nvSpPr>
          <p:cNvPr id="21" name="Espace réservé du texte 9">
            <a:extLst>
              <a:ext uri="{FF2B5EF4-FFF2-40B4-BE49-F238E27FC236}">
                <a16:creationId xmlns:a16="http://schemas.microsoft.com/office/drawing/2014/main" id="{CF55D716-FC52-B145-A085-CE2129386923}"/>
              </a:ext>
            </a:extLst>
          </p:cNvPr>
          <p:cNvSpPr>
            <a:spLocks noGrp="1"/>
          </p:cNvSpPr>
          <p:nvPr>
            <p:ph type="body" sz="quarter" idx="24" hasCustomPrompt="1"/>
          </p:nvPr>
        </p:nvSpPr>
        <p:spPr>
          <a:xfrm>
            <a:off x="6299200" y="5234898"/>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cxnSp>
        <p:nvCxnSpPr>
          <p:cNvPr id="2" name="Connecteur droit 1">
            <a:extLst>
              <a:ext uri="{FF2B5EF4-FFF2-40B4-BE49-F238E27FC236}">
                <a16:creationId xmlns:a16="http://schemas.microsoft.com/office/drawing/2014/main" id="{2CBE2FA1-B818-0BA0-8C7C-6E4DB12D1ECB}"/>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3" name="Espace réservé du texte 43">
            <a:extLst>
              <a:ext uri="{FF2B5EF4-FFF2-40B4-BE49-F238E27FC236}">
                <a16:creationId xmlns:a16="http://schemas.microsoft.com/office/drawing/2014/main" id="{490C55F3-73FB-9053-0F7B-68E0E717F5C5}"/>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4" name="ZoneTexte 3">
            <a:extLst>
              <a:ext uri="{FF2B5EF4-FFF2-40B4-BE49-F238E27FC236}">
                <a16:creationId xmlns:a16="http://schemas.microsoft.com/office/drawing/2014/main" id="{905E641E-8023-B380-DB29-70A578E63ACC}"/>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5" name="Image 4" descr="FFC-Logo-Region-Languedoc-Roussillon.jpg">
            <a:extLst>
              <a:ext uri="{FF2B5EF4-FFF2-40B4-BE49-F238E27FC236}">
                <a16:creationId xmlns:a16="http://schemas.microsoft.com/office/drawing/2014/main" id="{72783718-A698-E54D-52E8-DADFD6E6848C}"/>
              </a:ext>
            </a:extLst>
          </p:cNvPr>
          <p:cNvPicPr>
            <a:picLocks noChangeAspect="1"/>
          </p:cNvPicPr>
          <p:nvPr userDrawn="1"/>
        </p:nvPicPr>
        <p:blipFill>
          <a:blip r:embed="rId2"/>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344928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sp>
        <p:nvSpPr>
          <p:cNvPr id="15" name="Espace réservé pour une image  7">
            <a:extLst>
              <a:ext uri="{FF2B5EF4-FFF2-40B4-BE49-F238E27FC236}">
                <a16:creationId xmlns:a16="http://schemas.microsoft.com/office/drawing/2014/main" id="{2B0A4A87-9F33-E344-97AA-4151DBA6ADDE}"/>
              </a:ext>
            </a:extLst>
          </p:cNvPr>
          <p:cNvSpPr>
            <a:spLocks noGrp="1"/>
          </p:cNvSpPr>
          <p:nvPr>
            <p:ph type="pic" sz="quarter" idx="21"/>
          </p:nvPr>
        </p:nvSpPr>
        <p:spPr>
          <a:xfrm>
            <a:off x="609600" y="1808438"/>
            <a:ext cx="5397500" cy="4057620"/>
          </a:xfrm>
          <a:prstGeom prst="rect">
            <a:avLst/>
          </a:prstGeom>
        </p:spPr>
        <p:txBody>
          <a:bodyPr/>
          <a:lstStyle>
            <a:lvl1pPr marL="0" indent="0">
              <a:buNone/>
              <a:defRPr sz="1400">
                <a:latin typeface="Montserrat" pitchFamily="2" charset="77"/>
              </a:defRPr>
            </a:lvl1pPr>
          </a:lstStyle>
          <a:p>
            <a:endParaRPr lang="fr-FR" dirty="0"/>
          </a:p>
        </p:txBody>
      </p:sp>
      <p:sp>
        <p:nvSpPr>
          <p:cNvPr id="16" name="Espace réservé du texte 9">
            <a:extLst>
              <a:ext uri="{FF2B5EF4-FFF2-40B4-BE49-F238E27FC236}">
                <a16:creationId xmlns:a16="http://schemas.microsoft.com/office/drawing/2014/main" id="{BFACB3C1-FAD8-214B-B57B-F1F7705AEEBC}"/>
              </a:ext>
            </a:extLst>
          </p:cNvPr>
          <p:cNvSpPr>
            <a:spLocks noGrp="1"/>
          </p:cNvSpPr>
          <p:nvPr>
            <p:ph type="body" sz="quarter" idx="22" hasCustomPrompt="1"/>
          </p:nvPr>
        </p:nvSpPr>
        <p:spPr>
          <a:xfrm>
            <a:off x="609600" y="1413307"/>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sp>
        <p:nvSpPr>
          <p:cNvPr id="13" name="Espace réservé pour une image  7">
            <a:extLst>
              <a:ext uri="{FF2B5EF4-FFF2-40B4-BE49-F238E27FC236}">
                <a16:creationId xmlns:a16="http://schemas.microsoft.com/office/drawing/2014/main" id="{4D28B5E6-D0A0-C747-AFB6-28A8BB0D9900}"/>
              </a:ext>
            </a:extLst>
          </p:cNvPr>
          <p:cNvSpPr>
            <a:spLocks noGrp="1"/>
          </p:cNvSpPr>
          <p:nvPr>
            <p:ph type="pic" sz="quarter" idx="23"/>
          </p:nvPr>
        </p:nvSpPr>
        <p:spPr>
          <a:xfrm>
            <a:off x="6299200" y="1116345"/>
            <a:ext cx="5397500" cy="4057620"/>
          </a:xfrm>
          <a:prstGeom prst="rect">
            <a:avLst/>
          </a:prstGeom>
        </p:spPr>
        <p:txBody>
          <a:bodyPr/>
          <a:lstStyle>
            <a:lvl1pPr marL="0" indent="0">
              <a:buNone/>
              <a:defRPr sz="1400">
                <a:latin typeface="Montserrat" pitchFamily="2" charset="77"/>
              </a:defRPr>
            </a:lvl1pPr>
          </a:lstStyle>
          <a:p>
            <a:endParaRPr lang="fr-FR" dirty="0"/>
          </a:p>
        </p:txBody>
      </p:sp>
      <p:sp>
        <p:nvSpPr>
          <p:cNvPr id="14" name="Espace réservé du texte 9">
            <a:extLst>
              <a:ext uri="{FF2B5EF4-FFF2-40B4-BE49-F238E27FC236}">
                <a16:creationId xmlns:a16="http://schemas.microsoft.com/office/drawing/2014/main" id="{40594AD9-EE22-0B4E-AF35-B7869C447C9B}"/>
              </a:ext>
            </a:extLst>
          </p:cNvPr>
          <p:cNvSpPr>
            <a:spLocks noGrp="1"/>
          </p:cNvSpPr>
          <p:nvPr>
            <p:ph type="body" sz="quarter" idx="24" hasCustomPrompt="1"/>
          </p:nvPr>
        </p:nvSpPr>
        <p:spPr>
          <a:xfrm>
            <a:off x="6299200" y="5234898"/>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cxnSp>
        <p:nvCxnSpPr>
          <p:cNvPr id="17" name="Connecteur droit 16">
            <a:extLst>
              <a:ext uri="{FF2B5EF4-FFF2-40B4-BE49-F238E27FC236}">
                <a16:creationId xmlns:a16="http://schemas.microsoft.com/office/drawing/2014/main" id="{1F2D06D9-8A64-5F4E-B726-26FCA87DCC1B}"/>
              </a:ext>
            </a:extLst>
          </p:cNvPr>
          <p:cNvCxnSpPr>
            <a:cxnSpLocks/>
          </p:cNvCxnSpPr>
          <p:nvPr userDrawn="1"/>
        </p:nvCxnSpPr>
        <p:spPr>
          <a:xfrm>
            <a:off x="239505" y="929396"/>
            <a:ext cx="1170865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8" name="Espace réservé du texte 46">
            <a:extLst>
              <a:ext uri="{FF2B5EF4-FFF2-40B4-BE49-F238E27FC236}">
                <a16:creationId xmlns:a16="http://schemas.microsoft.com/office/drawing/2014/main" id="{CBDA1802-A751-0248-8984-8D679806CBCA}"/>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19" name="Espace réservé du texte 30">
            <a:extLst>
              <a:ext uri="{FF2B5EF4-FFF2-40B4-BE49-F238E27FC236}">
                <a16:creationId xmlns:a16="http://schemas.microsoft.com/office/drawing/2014/main" id="{76CB39B3-AD06-B440-96D5-2A5C1032DC36}"/>
              </a:ext>
            </a:extLst>
          </p:cNvPr>
          <p:cNvSpPr>
            <a:spLocks noGrp="1"/>
          </p:cNvSpPr>
          <p:nvPr>
            <p:ph type="body" sz="quarter" idx="10" hasCustomPrompt="1"/>
          </p:nvPr>
        </p:nvSpPr>
        <p:spPr>
          <a:xfrm>
            <a:off x="1081184" y="429756"/>
            <a:ext cx="243417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24" name="Espace réservé du texte 30">
            <a:extLst>
              <a:ext uri="{FF2B5EF4-FFF2-40B4-BE49-F238E27FC236}">
                <a16:creationId xmlns:a16="http://schemas.microsoft.com/office/drawing/2014/main" id="{743C7156-7F8C-AF41-8714-F6E23E3E1B20}"/>
              </a:ext>
            </a:extLst>
          </p:cNvPr>
          <p:cNvSpPr>
            <a:spLocks noGrp="1"/>
          </p:cNvSpPr>
          <p:nvPr>
            <p:ph type="body" sz="quarter" idx="19" hasCustomPrompt="1"/>
          </p:nvPr>
        </p:nvSpPr>
        <p:spPr>
          <a:xfrm>
            <a:off x="3728293" y="429756"/>
            <a:ext cx="3633056" cy="372308"/>
          </a:xfrm>
          <a:prstGeom prst="rect">
            <a:avLst/>
          </a:prstGeom>
        </p:spPr>
        <p:txBody>
          <a:bodyPr/>
          <a:lstStyle>
            <a:lvl1pPr marL="0" indent="0">
              <a:buNone/>
              <a:defRPr sz="1600" b="0" i="1">
                <a:solidFill>
                  <a:srgbClr val="7030A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sous-partie</a:t>
            </a:r>
          </a:p>
        </p:txBody>
      </p:sp>
      <p:cxnSp>
        <p:nvCxnSpPr>
          <p:cNvPr id="2" name="Connecteur droit 1">
            <a:extLst>
              <a:ext uri="{FF2B5EF4-FFF2-40B4-BE49-F238E27FC236}">
                <a16:creationId xmlns:a16="http://schemas.microsoft.com/office/drawing/2014/main" id="{0C07FF01-C197-3FBD-7B59-B4ADF8C5F9EB}"/>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3" name="Espace réservé du texte 43">
            <a:extLst>
              <a:ext uri="{FF2B5EF4-FFF2-40B4-BE49-F238E27FC236}">
                <a16:creationId xmlns:a16="http://schemas.microsoft.com/office/drawing/2014/main" id="{7FE81968-3FFC-184C-9D92-6AC2536DCFAD}"/>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4" name="ZoneTexte 3">
            <a:extLst>
              <a:ext uri="{FF2B5EF4-FFF2-40B4-BE49-F238E27FC236}">
                <a16:creationId xmlns:a16="http://schemas.microsoft.com/office/drawing/2014/main" id="{15CB73CA-3058-F824-CB57-7E1F27ACE505}"/>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5" name="Image 4" descr="FFC-Logo-Region-Languedoc-Roussillon.jpg">
            <a:extLst>
              <a:ext uri="{FF2B5EF4-FFF2-40B4-BE49-F238E27FC236}">
                <a16:creationId xmlns:a16="http://schemas.microsoft.com/office/drawing/2014/main" id="{ABBCEE2C-004E-180D-8B06-2839441ECB66}"/>
              </a:ext>
            </a:extLst>
          </p:cNvPr>
          <p:cNvPicPr>
            <a:picLocks noChangeAspect="1"/>
          </p:cNvPicPr>
          <p:nvPr userDrawn="1"/>
        </p:nvPicPr>
        <p:blipFill>
          <a:blip r:embed="rId2"/>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3207099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1" name="Espace réservé du texte 9">
            <a:extLst>
              <a:ext uri="{FF2B5EF4-FFF2-40B4-BE49-F238E27FC236}">
                <a16:creationId xmlns:a16="http://schemas.microsoft.com/office/drawing/2014/main" id="{8B121120-4027-7D40-B0E2-04CA8C2D2AE4}"/>
              </a:ext>
            </a:extLst>
          </p:cNvPr>
          <p:cNvSpPr>
            <a:spLocks noGrp="1"/>
          </p:cNvSpPr>
          <p:nvPr>
            <p:ph type="body" sz="quarter" idx="22" hasCustomPrompt="1"/>
          </p:nvPr>
        </p:nvSpPr>
        <p:spPr>
          <a:xfrm>
            <a:off x="609600" y="1413307"/>
            <a:ext cx="5397500" cy="372308"/>
          </a:xfrm>
          <a:prstGeom prst="rect">
            <a:avLst/>
          </a:prstGeom>
        </p:spPr>
        <p:txBody>
          <a:bodyPr/>
          <a:lstStyle>
            <a:lvl1pPr marL="0" indent="0" algn="l"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 du tableau</a:t>
            </a:r>
          </a:p>
        </p:txBody>
      </p:sp>
      <p:cxnSp>
        <p:nvCxnSpPr>
          <p:cNvPr id="15" name="Connecteur droit 14">
            <a:extLst>
              <a:ext uri="{FF2B5EF4-FFF2-40B4-BE49-F238E27FC236}">
                <a16:creationId xmlns:a16="http://schemas.microsoft.com/office/drawing/2014/main" id="{97276FB9-EDB6-194A-85E6-EE30F6C2F36A}"/>
              </a:ext>
            </a:extLst>
          </p:cNvPr>
          <p:cNvCxnSpPr>
            <a:cxnSpLocks/>
          </p:cNvCxnSpPr>
          <p:nvPr userDrawn="1"/>
        </p:nvCxnSpPr>
        <p:spPr>
          <a:xfrm>
            <a:off x="239505" y="929396"/>
            <a:ext cx="1170865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6" name="Espace réservé du texte 46">
            <a:extLst>
              <a:ext uri="{FF2B5EF4-FFF2-40B4-BE49-F238E27FC236}">
                <a16:creationId xmlns:a16="http://schemas.microsoft.com/office/drawing/2014/main" id="{EA9278A5-DBE1-CE4B-BE18-2FDEBC9A5F1A}"/>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17" name="Espace réservé du texte 30">
            <a:extLst>
              <a:ext uri="{FF2B5EF4-FFF2-40B4-BE49-F238E27FC236}">
                <a16:creationId xmlns:a16="http://schemas.microsoft.com/office/drawing/2014/main" id="{02A6C899-3BD9-644E-85A2-0D3EE6AAADB0}"/>
              </a:ext>
            </a:extLst>
          </p:cNvPr>
          <p:cNvSpPr>
            <a:spLocks noGrp="1"/>
          </p:cNvSpPr>
          <p:nvPr>
            <p:ph type="body" sz="quarter" idx="10" hasCustomPrompt="1"/>
          </p:nvPr>
        </p:nvSpPr>
        <p:spPr>
          <a:xfrm>
            <a:off x="1081184" y="429756"/>
            <a:ext cx="243417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19" name="Espace réservé du texte 30">
            <a:extLst>
              <a:ext uri="{FF2B5EF4-FFF2-40B4-BE49-F238E27FC236}">
                <a16:creationId xmlns:a16="http://schemas.microsoft.com/office/drawing/2014/main" id="{D2228285-A269-5C4F-A3E2-F03D0A1B1F97}"/>
              </a:ext>
            </a:extLst>
          </p:cNvPr>
          <p:cNvSpPr>
            <a:spLocks noGrp="1"/>
          </p:cNvSpPr>
          <p:nvPr>
            <p:ph type="body" sz="quarter" idx="19" hasCustomPrompt="1"/>
          </p:nvPr>
        </p:nvSpPr>
        <p:spPr>
          <a:xfrm>
            <a:off x="3728293" y="429756"/>
            <a:ext cx="3633056" cy="372308"/>
          </a:xfrm>
          <a:prstGeom prst="rect">
            <a:avLst/>
          </a:prstGeom>
        </p:spPr>
        <p:txBody>
          <a:bodyPr/>
          <a:lstStyle>
            <a:lvl1pPr marL="0" indent="0">
              <a:buNone/>
              <a:defRPr sz="1600" b="0" i="1">
                <a:solidFill>
                  <a:srgbClr val="7030A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sous-partie</a:t>
            </a:r>
          </a:p>
        </p:txBody>
      </p:sp>
      <p:cxnSp>
        <p:nvCxnSpPr>
          <p:cNvPr id="2" name="Connecteur droit 1">
            <a:extLst>
              <a:ext uri="{FF2B5EF4-FFF2-40B4-BE49-F238E27FC236}">
                <a16:creationId xmlns:a16="http://schemas.microsoft.com/office/drawing/2014/main" id="{FFD3873E-5470-1095-2D75-A16FF991967E}"/>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3" name="Espace réservé du texte 43">
            <a:extLst>
              <a:ext uri="{FF2B5EF4-FFF2-40B4-BE49-F238E27FC236}">
                <a16:creationId xmlns:a16="http://schemas.microsoft.com/office/drawing/2014/main" id="{46D6299C-EB07-D8BF-9327-6E0BD2E7F6CC}"/>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6" name="ZoneTexte 5">
            <a:extLst>
              <a:ext uri="{FF2B5EF4-FFF2-40B4-BE49-F238E27FC236}">
                <a16:creationId xmlns:a16="http://schemas.microsoft.com/office/drawing/2014/main" id="{10A81BBF-D3F2-F46E-C960-16807E5FE385}"/>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7" name="Image 6" descr="FFC-Logo-Region-Languedoc-Roussillon.jpg">
            <a:extLst>
              <a:ext uri="{FF2B5EF4-FFF2-40B4-BE49-F238E27FC236}">
                <a16:creationId xmlns:a16="http://schemas.microsoft.com/office/drawing/2014/main" id="{5CB5D068-840B-2914-078C-2D6E4EA7BFBC}"/>
              </a:ext>
            </a:extLst>
          </p:cNvPr>
          <p:cNvPicPr>
            <a:picLocks noChangeAspect="1"/>
          </p:cNvPicPr>
          <p:nvPr userDrawn="1"/>
        </p:nvPicPr>
        <p:blipFill>
          <a:blip r:embed="rId2"/>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8320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FC1798D2-958F-0340-B6E1-72C97102BBA1}"/>
              </a:ext>
            </a:extLst>
          </p:cNvPr>
          <p:cNvCxnSpPr>
            <a:cxnSpLocks/>
          </p:cNvCxnSpPr>
          <p:nvPr userDrawn="1"/>
        </p:nvCxnSpPr>
        <p:spPr>
          <a:xfrm>
            <a:off x="239505" y="929396"/>
            <a:ext cx="4814673"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9" name="Espace réservé du texte 30">
            <a:extLst>
              <a:ext uri="{FF2B5EF4-FFF2-40B4-BE49-F238E27FC236}">
                <a16:creationId xmlns:a16="http://schemas.microsoft.com/office/drawing/2014/main" id="{2891E1C3-C194-144B-B8CE-3D872314E373}"/>
              </a:ext>
            </a:extLst>
          </p:cNvPr>
          <p:cNvSpPr>
            <a:spLocks noGrp="1"/>
          </p:cNvSpPr>
          <p:nvPr>
            <p:ph type="body" sz="quarter" idx="10" hasCustomPrompt="1"/>
          </p:nvPr>
        </p:nvSpPr>
        <p:spPr>
          <a:xfrm>
            <a:off x="633046" y="435418"/>
            <a:ext cx="10263553" cy="372308"/>
          </a:xfrm>
          <a:prstGeom prst="rect">
            <a:avLst/>
          </a:prstGeom>
        </p:spPr>
        <p:txBody>
          <a:bodyPr/>
          <a:lstStyle>
            <a:lvl1pPr marL="0" indent="0">
              <a:buNone/>
              <a:defRPr lang="fr-FR" sz="2400" b="1" kern="1200" dirty="0">
                <a:solidFill>
                  <a:srgbClr val="DA443A"/>
                </a:solidFill>
                <a:latin typeface="Montserrat" pitchFamily="2" charset="77"/>
                <a:ea typeface="+mn-ea"/>
                <a:cs typeface="+mn-cs"/>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ZOOM : TITRE DU SUJET</a:t>
            </a:r>
          </a:p>
        </p:txBody>
      </p:sp>
      <p:sp>
        <p:nvSpPr>
          <p:cNvPr id="12" name="Arc 11">
            <a:extLst>
              <a:ext uri="{FF2B5EF4-FFF2-40B4-BE49-F238E27FC236}">
                <a16:creationId xmlns:a16="http://schemas.microsoft.com/office/drawing/2014/main" id="{29ABE890-7843-294E-A060-4FD4C813D6F5}"/>
              </a:ext>
            </a:extLst>
          </p:cNvPr>
          <p:cNvSpPr/>
          <p:nvPr userDrawn="1"/>
        </p:nvSpPr>
        <p:spPr>
          <a:xfrm rot="1294712">
            <a:off x="2424" y="1230148"/>
            <a:ext cx="4312555" cy="4841657"/>
          </a:xfrm>
          <a:prstGeom prst="arc">
            <a:avLst>
              <a:gd name="adj1" fmla="val 16200000"/>
              <a:gd name="adj2" fmla="val 2728915"/>
            </a:avLst>
          </a:prstGeom>
          <a:noFill/>
          <a:ln w="158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3" name="Image 12">
            <a:extLst>
              <a:ext uri="{FF2B5EF4-FFF2-40B4-BE49-F238E27FC236}">
                <a16:creationId xmlns:a16="http://schemas.microsoft.com/office/drawing/2014/main" id="{D087694A-57BA-8D47-8CA9-9650B745E89A}"/>
              </a:ext>
            </a:extLst>
          </p:cNvPr>
          <p:cNvPicPr>
            <a:picLocks noChangeAspect="1"/>
          </p:cNvPicPr>
          <p:nvPr userDrawn="1"/>
        </p:nvPicPr>
        <p:blipFill rotWithShape="1">
          <a:blip r:embed="rId2"/>
          <a:srcRect l="7151" t="7961" r="60893" b="60318"/>
          <a:stretch/>
        </p:blipFill>
        <p:spPr>
          <a:xfrm>
            <a:off x="294722" y="2113286"/>
            <a:ext cx="3312988" cy="3126803"/>
          </a:xfrm>
          <a:prstGeom prst="rect">
            <a:avLst/>
          </a:prstGeom>
        </p:spPr>
      </p:pic>
      <p:cxnSp>
        <p:nvCxnSpPr>
          <p:cNvPr id="2" name="Connecteur droit 1">
            <a:extLst>
              <a:ext uri="{FF2B5EF4-FFF2-40B4-BE49-F238E27FC236}">
                <a16:creationId xmlns:a16="http://schemas.microsoft.com/office/drawing/2014/main" id="{BEC63854-BB0F-A3F7-3152-42E0ECA6853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3" name="Espace réservé du texte 43">
            <a:extLst>
              <a:ext uri="{FF2B5EF4-FFF2-40B4-BE49-F238E27FC236}">
                <a16:creationId xmlns:a16="http://schemas.microsoft.com/office/drawing/2014/main" id="{9671E805-7C25-2464-2072-52B53E11D25B}"/>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6" name="ZoneTexte 5">
            <a:extLst>
              <a:ext uri="{FF2B5EF4-FFF2-40B4-BE49-F238E27FC236}">
                <a16:creationId xmlns:a16="http://schemas.microsoft.com/office/drawing/2014/main" id="{D76D3E58-E4AF-6FB3-C1BF-898F114DB84D}"/>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8" name="Image 7" descr="FFC-Logo-Region-Languedoc-Roussillon.jpg">
            <a:extLst>
              <a:ext uri="{FF2B5EF4-FFF2-40B4-BE49-F238E27FC236}">
                <a16:creationId xmlns:a16="http://schemas.microsoft.com/office/drawing/2014/main" id="{97C336A7-C569-2B5A-59B0-B306EFAC310A}"/>
              </a:ext>
            </a:extLst>
          </p:cNvPr>
          <p:cNvPicPr>
            <a:picLocks noChangeAspect="1"/>
          </p:cNvPicPr>
          <p:nvPr userDrawn="1"/>
        </p:nvPicPr>
        <p:blipFill>
          <a:blip r:embed="rId3"/>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309622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012C57F3-4A06-8A42-84B6-A9D0BF5ABB66}"/>
              </a:ext>
            </a:extLst>
          </p:cNvPr>
          <p:cNvPicPr>
            <a:picLocks noChangeAspect="1"/>
          </p:cNvPicPr>
          <p:nvPr userDrawn="1"/>
        </p:nvPicPr>
        <p:blipFill rotWithShape="1">
          <a:blip r:embed="rId2"/>
          <a:srcRect l="7151" t="7961" r="60893" b="60318"/>
          <a:stretch/>
        </p:blipFill>
        <p:spPr>
          <a:xfrm>
            <a:off x="294722" y="2113286"/>
            <a:ext cx="3312988" cy="3126803"/>
          </a:xfrm>
          <a:prstGeom prst="rect">
            <a:avLst/>
          </a:prstGeom>
        </p:spPr>
      </p:pic>
      <p:cxnSp>
        <p:nvCxnSpPr>
          <p:cNvPr id="20" name="Connecteur droit 19">
            <a:extLst>
              <a:ext uri="{FF2B5EF4-FFF2-40B4-BE49-F238E27FC236}">
                <a16:creationId xmlns:a16="http://schemas.microsoft.com/office/drawing/2014/main" id="{A7C42153-5328-7E48-B2AF-E4A569595FF4}"/>
              </a:ext>
            </a:extLst>
          </p:cNvPr>
          <p:cNvCxnSpPr>
            <a:cxnSpLocks/>
          </p:cNvCxnSpPr>
          <p:nvPr userDrawn="1"/>
        </p:nvCxnSpPr>
        <p:spPr>
          <a:xfrm>
            <a:off x="623972" y="929396"/>
            <a:ext cx="2411328"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22" name="Espace réservé du texte 30">
            <a:extLst>
              <a:ext uri="{FF2B5EF4-FFF2-40B4-BE49-F238E27FC236}">
                <a16:creationId xmlns:a16="http://schemas.microsoft.com/office/drawing/2014/main" id="{706C8FC6-CB9D-B242-9964-1119C5C840C5}"/>
              </a:ext>
            </a:extLst>
          </p:cNvPr>
          <p:cNvSpPr>
            <a:spLocks noGrp="1"/>
          </p:cNvSpPr>
          <p:nvPr>
            <p:ph type="body" sz="quarter" idx="10" hasCustomPrompt="1"/>
          </p:nvPr>
        </p:nvSpPr>
        <p:spPr>
          <a:xfrm>
            <a:off x="633046" y="435418"/>
            <a:ext cx="10263553" cy="372308"/>
          </a:xfrm>
          <a:prstGeom prst="rect">
            <a:avLst/>
          </a:prstGeom>
        </p:spPr>
        <p:txBody>
          <a:bodyPr/>
          <a:lstStyle>
            <a:lvl1pPr marL="0" indent="0">
              <a:buNone/>
              <a:defRPr lang="fr-FR" sz="2400" b="1" kern="1200" dirty="0">
                <a:solidFill>
                  <a:srgbClr val="DA443A"/>
                </a:solidFill>
                <a:latin typeface="Montserrat" pitchFamily="2" charset="77"/>
                <a:ea typeface="+mn-ea"/>
                <a:cs typeface="+mn-cs"/>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CONCLUSION</a:t>
            </a:r>
          </a:p>
        </p:txBody>
      </p:sp>
      <p:sp>
        <p:nvSpPr>
          <p:cNvPr id="23" name="Arc 22">
            <a:extLst>
              <a:ext uri="{FF2B5EF4-FFF2-40B4-BE49-F238E27FC236}">
                <a16:creationId xmlns:a16="http://schemas.microsoft.com/office/drawing/2014/main" id="{BD7ED951-16F4-1540-868B-75F9B99CB623}"/>
              </a:ext>
            </a:extLst>
          </p:cNvPr>
          <p:cNvSpPr/>
          <p:nvPr userDrawn="1"/>
        </p:nvSpPr>
        <p:spPr>
          <a:xfrm rot="1294712">
            <a:off x="2425" y="1261485"/>
            <a:ext cx="4312555" cy="4841657"/>
          </a:xfrm>
          <a:prstGeom prst="arc">
            <a:avLst>
              <a:gd name="adj1" fmla="val 16200000"/>
              <a:gd name="adj2" fmla="val 2728915"/>
            </a:avLst>
          </a:prstGeom>
          <a:noFill/>
          <a:ln w="15875">
            <a:solidFill>
              <a:srgbClr val="DA32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 name="Connecteur droit 1">
            <a:extLst>
              <a:ext uri="{FF2B5EF4-FFF2-40B4-BE49-F238E27FC236}">
                <a16:creationId xmlns:a16="http://schemas.microsoft.com/office/drawing/2014/main" id="{87553B22-1377-BB83-4F0F-839DF206ED3F}"/>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3" name="Espace réservé du texte 43">
            <a:extLst>
              <a:ext uri="{FF2B5EF4-FFF2-40B4-BE49-F238E27FC236}">
                <a16:creationId xmlns:a16="http://schemas.microsoft.com/office/drawing/2014/main" id="{260DF5FD-80BC-C84E-FA45-B9F34CAE40C2}"/>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6" name="ZoneTexte 5">
            <a:extLst>
              <a:ext uri="{FF2B5EF4-FFF2-40B4-BE49-F238E27FC236}">
                <a16:creationId xmlns:a16="http://schemas.microsoft.com/office/drawing/2014/main" id="{19BD77C6-402F-0C90-99BB-4DD883A0A60D}"/>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7" name="Image 6" descr="FFC-Logo-Region-Languedoc-Roussillon.jpg">
            <a:extLst>
              <a:ext uri="{FF2B5EF4-FFF2-40B4-BE49-F238E27FC236}">
                <a16:creationId xmlns:a16="http://schemas.microsoft.com/office/drawing/2014/main" id="{D27C1F7C-0C2D-DAFF-8624-7FF11225B301}"/>
              </a:ext>
            </a:extLst>
          </p:cNvPr>
          <p:cNvPicPr>
            <a:picLocks noChangeAspect="1"/>
          </p:cNvPicPr>
          <p:nvPr userDrawn="1"/>
        </p:nvPicPr>
        <p:blipFill>
          <a:blip r:embed="rId3"/>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2937446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2BDD558A-7A9A-6847-9271-48A80EF9BFDF}"/>
              </a:ext>
            </a:extLst>
          </p:cNvPr>
          <p:cNvGrpSpPr/>
          <p:nvPr userDrawn="1"/>
        </p:nvGrpSpPr>
        <p:grpSpPr>
          <a:xfrm>
            <a:off x="0" y="0"/>
            <a:ext cx="12192000" cy="6858000"/>
            <a:chOff x="0" y="0"/>
            <a:chExt cx="12192000" cy="6858000"/>
          </a:xfrm>
        </p:grpSpPr>
        <p:sp>
          <p:nvSpPr>
            <p:cNvPr id="3" name="Rectangle 2">
              <a:extLst>
                <a:ext uri="{FF2B5EF4-FFF2-40B4-BE49-F238E27FC236}">
                  <a16:creationId xmlns:a16="http://schemas.microsoft.com/office/drawing/2014/main" id="{246894D7-BAE7-2945-B2CF-0C5B65706905}"/>
                </a:ext>
              </a:extLst>
            </p:cNvPr>
            <p:cNvSpPr/>
            <p:nvPr/>
          </p:nvSpPr>
          <p:spPr>
            <a:xfrm>
              <a:off x="0" y="0"/>
              <a:ext cx="12192000" cy="6858000"/>
            </a:xfrm>
            <a:prstGeom prst="rect">
              <a:avLst/>
            </a:prstGeom>
            <a:gradFill flip="none" rotWithShape="1">
              <a:gsLst>
                <a:gs pos="0">
                  <a:srgbClr val="662885"/>
                </a:gs>
                <a:gs pos="60000">
                  <a:srgbClr val="E52321">
                    <a:lumMod val="100000"/>
                  </a:srgbClr>
                </a:gs>
                <a:gs pos="99000">
                  <a:srgbClr val="F1882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avec coin arrondi 3">
              <a:extLst>
                <a:ext uri="{FF2B5EF4-FFF2-40B4-BE49-F238E27FC236}">
                  <a16:creationId xmlns:a16="http://schemas.microsoft.com/office/drawing/2014/main" id="{4C6CEBBF-3042-0441-A0AD-A501F18B6282}"/>
                </a:ext>
              </a:extLst>
            </p:cNvPr>
            <p:cNvSpPr/>
            <p:nvPr/>
          </p:nvSpPr>
          <p:spPr>
            <a:xfrm flipV="1">
              <a:off x="598714" y="446314"/>
              <a:ext cx="11070772" cy="5998029"/>
            </a:xfrm>
            <a:prstGeom prst="round1Rect">
              <a:avLst>
                <a:gd name="adj" fmla="val 13425"/>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pic>
        <p:nvPicPr>
          <p:cNvPr id="6" name="Image 5">
            <a:extLst>
              <a:ext uri="{FF2B5EF4-FFF2-40B4-BE49-F238E27FC236}">
                <a16:creationId xmlns:a16="http://schemas.microsoft.com/office/drawing/2014/main" id="{EC3667C3-8F6F-844C-86AD-E1B98411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72516" y="887277"/>
            <a:ext cx="5223436" cy="1897915"/>
          </a:xfrm>
          <a:prstGeom prst="rect">
            <a:avLst/>
          </a:prstGeom>
        </p:spPr>
      </p:pic>
    </p:spTree>
    <p:extLst>
      <p:ext uri="{BB962C8B-B14F-4D97-AF65-F5344CB8AC3E}">
        <p14:creationId xmlns:p14="http://schemas.microsoft.com/office/powerpoint/2010/main" val="2177378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F2409E-3F2D-6D43-82AF-D3572D5D41BE}"/>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6" name="Image 5">
            <a:extLst>
              <a:ext uri="{FF2B5EF4-FFF2-40B4-BE49-F238E27FC236}">
                <a16:creationId xmlns:a16="http://schemas.microsoft.com/office/drawing/2014/main" id="{5B04EC6E-9CCB-0140-8554-6E4C430969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7" name="Connecteur droit 6">
            <a:extLst>
              <a:ext uri="{FF2B5EF4-FFF2-40B4-BE49-F238E27FC236}">
                <a16:creationId xmlns:a16="http://schemas.microsoft.com/office/drawing/2014/main" id="{6B603F1E-E69C-0B4C-A1BA-3CC0AD6D2BC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39B66FCB-AFCB-554B-BA42-D592FF88CCAD}"/>
              </a:ext>
            </a:extLst>
          </p:cNvPr>
          <p:cNvCxnSpPr>
            <a:cxnSpLocks/>
          </p:cNvCxnSpPr>
          <p:nvPr userDrawn="1"/>
        </p:nvCxnSpPr>
        <p:spPr>
          <a:xfrm>
            <a:off x="4241452" y="1227231"/>
            <a:ext cx="3600000"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34" name="Espace réservé du texte 30">
            <a:extLst>
              <a:ext uri="{FF2B5EF4-FFF2-40B4-BE49-F238E27FC236}">
                <a16:creationId xmlns:a16="http://schemas.microsoft.com/office/drawing/2014/main" id="{42A4BCF0-5E51-F94D-B5F2-93000B87393A}"/>
              </a:ext>
            </a:extLst>
          </p:cNvPr>
          <p:cNvSpPr>
            <a:spLocks noGrp="1"/>
          </p:cNvSpPr>
          <p:nvPr>
            <p:ph type="body" sz="quarter" idx="10" hasCustomPrompt="1"/>
          </p:nvPr>
        </p:nvSpPr>
        <p:spPr>
          <a:xfrm>
            <a:off x="2084864" y="1917761"/>
            <a:ext cx="3805909" cy="705515"/>
          </a:xfrm>
          <a:prstGeom prst="rect">
            <a:avLst/>
          </a:prstGeom>
        </p:spPr>
        <p:txBody>
          <a:bodyPr/>
          <a:lstStyle>
            <a:lvl1pPr marL="0" indent="0">
              <a:buNone/>
              <a:defRPr sz="1800" b="1" i="0">
                <a:latin typeface="Montserrat SemiBold"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35" name="Espace réservé du texte 30">
            <a:extLst>
              <a:ext uri="{FF2B5EF4-FFF2-40B4-BE49-F238E27FC236}">
                <a16:creationId xmlns:a16="http://schemas.microsoft.com/office/drawing/2014/main" id="{335A25B2-B33A-9547-890E-809F2F324BF7}"/>
              </a:ext>
            </a:extLst>
          </p:cNvPr>
          <p:cNvSpPr>
            <a:spLocks noGrp="1"/>
          </p:cNvSpPr>
          <p:nvPr>
            <p:ph type="body" sz="quarter" idx="11" hasCustomPrompt="1"/>
          </p:nvPr>
        </p:nvSpPr>
        <p:spPr>
          <a:xfrm>
            <a:off x="2084864" y="3162361"/>
            <a:ext cx="3805909" cy="705515"/>
          </a:xfrm>
          <a:prstGeom prst="rect">
            <a:avLst/>
          </a:prstGeom>
        </p:spPr>
        <p:txBody>
          <a:bodyPr/>
          <a:lstStyle>
            <a:lvl1pPr marL="0" indent="0">
              <a:buNone/>
              <a:defRPr sz="1800" b="1" i="0">
                <a:latin typeface="Montserrat SemiBold"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45" name="Espace réservé du texte 43">
            <a:extLst>
              <a:ext uri="{FF2B5EF4-FFF2-40B4-BE49-F238E27FC236}">
                <a16:creationId xmlns:a16="http://schemas.microsoft.com/office/drawing/2014/main" id="{E169C935-3E78-914B-9EC9-46E267A38407}"/>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sp>
        <p:nvSpPr>
          <p:cNvPr id="47" name="Espace réservé du texte 46">
            <a:extLst>
              <a:ext uri="{FF2B5EF4-FFF2-40B4-BE49-F238E27FC236}">
                <a16:creationId xmlns:a16="http://schemas.microsoft.com/office/drawing/2014/main" id="{306695B5-D59A-9C47-84CD-BCCC4DB5689B}"/>
              </a:ext>
            </a:extLst>
          </p:cNvPr>
          <p:cNvSpPr>
            <a:spLocks noGrp="1"/>
          </p:cNvSpPr>
          <p:nvPr>
            <p:ph type="body" sz="quarter" idx="17" hasCustomPrompt="1"/>
          </p:nvPr>
        </p:nvSpPr>
        <p:spPr>
          <a:xfrm>
            <a:off x="1052143" y="1629348"/>
            <a:ext cx="1157658" cy="1147895"/>
          </a:xfrm>
          <a:prstGeom prst="rect">
            <a:avLst/>
          </a:prstGeom>
        </p:spPr>
        <p:txBody>
          <a:bodyPr/>
          <a:lstStyle>
            <a:lvl1pPr marL="0" indent="0">
              <a:buNone/>
              <a:defRPr sz="7200" b="0" i="0">
                <a:solidFill>
                  <a:srgbClr val="DA3232"/>
                </a:solidFill>
                <a:latin typeface="Montserrat" pitchFamily="2" charset="77"/>
              </a:defRPr>
            </a:lvl1pPr>
          </a:lstStyle>
          <a:p>
            <a:pPr lvl="0"/>
            <a:r>
              <a:rPr lang="fr-FR" dirty="0"/>
              <a:t>1</a:t>
            </a:r>
          </a:p>
        </p:txBody>
      </p:sp>
      <p:sp>
        <p:nvSpPr>
          <p:cNvPr id="52" name="Espace réservé du texte 30">
            <a:extLst>
              <a:ext uri="{FF2B5EF4-FFF2-40B4-BE49-F238E27FC236}">
                <a16:creationId xmlns:a16="http://schemas.microsoft.com/office/drawing/2014/main" id="{F27CE936-CF4C-1E41-9550-2931F4D79F3A}"/>
              </a:ext>
            </a:extLst>
          </p:cNvPr>
          <p:cNvSpPr>
            <a:spLocks noGrp="1"/>
          </p:cNvSpPr>
          <p:nvPr>
            <p:ph type="body" sz="quarter" idx="20" hasCustomPrompt="1"/>
          </p:nvPr>
        </p:nvSpPr>
        <p:spPr>
          <a:xfrm>
            <a:off x="7660164" y="1917761"/>
            <a:ext cx="3805909" cy="705515"/>
          </a:xfrm>
          <a:prstGeom prst="rect">
            <a:avLst/>
          </a:prstGeom>
        </p:spPr>
        <p:txBody>
          <a:bodyPr/>
          <a:lstStyle>
            <a:lvl1pPr marL="0" indent="0">
              <a:buNone/>
              <a:defRPr sz="1800" b="1" i="0">
                <a:latin typeface="Montserrat SemiBold"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53" name="Espace réservé du texte 46">
            <a:extLst>
              <a:ext uri="{FF2B5EF4-FFF2-40B4-BE49-F238E27FC236}">
                <a16:creationId xmlns:a16="http://schemas.microsoft.com/office/drawing/2014/main" id="{B101D71A-3CE8-6B41-8FB3-29FDDEE8FAE5}"/>
              </a:ext>
            </a:extLst>
          </p:cNvPr>
          <p:cNvSpPr>
            <a:spLocks noGrp="1"/>
          </p:cNvSpPr>
          <p:nvPr>
            <p:ph type="body" sz="quarter" idx="21" hasCustomPrompt="1"/>
          </p:nvPr>
        </p:nvSpPr>
        <p:spPr>
          <a:xfrm>
            <a:off x="6627443" y="1629348"/>
            <a:ext cx="1157658" cy="1147895"/>
          </a:xfrm>
          <a:prstGeom prst="rect">
            <a:avLst/>
          </a:prstGeom>
        </p:spPr>
        <p:txBody>
          <a:bodyPr/>
          <a:lstStyle>
            <a:lvl1pPr marL="0" indent="0">
              <a:buNone/>
              <a:defRPr sz="7200" b="0" i="0">
                <a:solidFill>
                  <a:srgbClr val="DA3232"/>
                </a:solidFill>
                <a:latin typeface="Montserrat" pitchFamily="2" charset="77"/>
              </a:defRPr>
            </a:lvl1pPr>
          </a:lstStyle>
          <a:p>
            <a:pPr lvl="0"/>
            <a:r>
              <a:rPr lang="fr-FR" dirty="0"/>
              <a:t>2</a:t>
            </a:r>
          </a:p>
        </p:txBody>
      </p:sp>
      <p:sp>
        <p:nvSpPr>
          <p:cNvPr id="54" name="Espace réservé du texte 30">
            <a:extLst>
              <a:ext uri="{FF2B5EF4-FFF2-40B4-BE49-F238E27FC236}">
                <a16:creationId xmlns:a16="http://schemas.microsoft.com/office/drawing/2014/main" id="{EB30F8D2-311C-1B4B-BC2C-D33F931D21AA}"/>
              </a:ext>
            </a:extLst>
          </p:cNvPr>
          <p:cNvSpPr>
            <a:spLocks noGrp="1"/>
          </p:cNvSpPr>
          <p:nvPr>
            <p:ph type="body" sz="quarter" idx="12" hasCustomPrompt="1"/>
          </p:nvPr>
        </p:nvSpPr>
        <p:spPr>
          <a:xfrm>
            <a:off x="2084864" y="4431857"/>
            <a:ext cx="3805909" cy="705515"/>
          </a:xfrm>
          <a:prstGeom prst="rect">
            <a:avLst/>
          </a:prstGeom>
        </p:spPr>
        <p:txBody>
          <a:bodyPr/>
          <a:lstStyle>
            <a:lvl1pPr marL="0" indent="0">
              <a:buNone/>
              <a:defRPr sz="1800" b="1" i="0">
                <a:latin typeface="Montserrat SemiBold"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55" name="Espace réservé du texte 46">
            <a:extLst>
              <a:ext uri="{FF2B5EF4-FFF2-40B4-BE49-F238E27FC236}">
                <a16:creationId xmlns:a16="http://schemas.microsoft.com/office/drawing/2014/main" id="{BB9C776C-CAD4-2543-9EF3-B590513DB335}"/>
              </a:ext>
            </a:extLst>
          </p:cNvPr>
          <p:cNvSpPr>
            <a:spLocks noGrp="1"/>
          </p:cNvSpPr>
          <p:nvPr>
            <p:ph type="body" sz="quarter" idx="19" hasCustomPrompt="1"/>
          </p:nvPr>
        </p:nvSpPr>
        <p:spPr>
          <a:xfrm>
            <a:off x="1052143" y="4142940"/>
            <a:ext cx="1157658" cy="1147895"/>
          </a:xfrm>
          <a:prstGeom prst="rect">
            <a:avLst/>
          </a:prstGeom>
        </p:spPr>
        <p:txBody>
          <a:bodyPr/>
          <a:lstStyle>
            <a:lvl1pPr marL="0" indent="0">
              <a:buNone/>
              <a:defRPr sz="7200" b="0" i="0">
                <a:solidFill>
                  <a:srgbClr val="DA3232"/>
                </a:solidFill>
                <a:latin typeface="Montserrat" pitchFamily="2" charset="77"/>
              </a:defRPr>
            </a:lvl1pPr>
          </a:lstStyle>
          <a:p>
            <a:pPr lvl="0"/>
            <a:r>
              <a:rPr lang="fr-FR" dirty="0"/>
              <a:t>5</a:t>
            </a:r>
          </a:p>
        </p:txBody>
      </p:sp>
      <p:sp>
        <p:nvSpPr>
          <p:cNvPr id="59" name="Espace réservé du texte 30">
            <a:extLst>
              <a:ext uri="{FF2B5EF4-FFF2-40B4-BE49-F238E27FC236}">
                <a16:creationId xmlns:a16="http://schemas.microsoft.com/office/drawing/2014/main" id="{DADA1B29-17D8-7C48-B750-227A36D36784}"/>
              </a:ext>
            </a:extLst>
          </p:cNvPr>
          <p:cNvSpPr>
            <a:spLocks noGrp="1"/>
          </p:cNvSpPr>
          <p:nvPr>
            <p:ph type="body" sz="quarter" idx="22" hasCustomPrompt="1"/>
          </p:nvPr>
        </p:nvSpPr>
        <p:spPr>
          <a:xfrm>
            <a:off x="7647464" y="3162361"/>
            <a:ext cx="3805909" cy="705515"/>
          </a:xfrm>
          <a:prstGeom prst="rect">
            <a:avLst/>
          </a:prstGeom>
        </p:spPr>
        <p:txBody>
          <a:bodyPr/>
          <a:lstStyle>
            <a:lvl1pPr marL="0" indent="0">
              <a:buNone/>
              <a:defRPr sz="1800" b="1" i="0">
                <a:latin typeface="Montserrat SemiBold"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60" name="Espace réservé du texte 46">
            <a:extLst>
              <a:ext uri="{FF2B5EF4-FFF2-40B4-BE49-F238E27FC236}">
                <a16:creationId xmlns:a16="http://schemas.microsoft.com/office/drawing/2014/main" id="{C49EFE4B-DD78-B149-8F82-6168AED67234}"/>
              </a:ext>
            </a:extLst>
          </p:cNvPr>
          <p:cNvSpPr>
            <a:spLocks noGrp="1"/>
          </p:cNvSpPr>
          <p:nvPr>
            <p:ph type="body" sz="quarter" idx="23" hasCustomPrompt="1"/>
          </p:nvPr>
        </p:nvSpPr>
        <p:spPr>
          <a:xfrm>
            <a:off x="6614743" y="2886144"/>
            <a:ext cx="1157658" cy="1147895"/>
          </a:xfrm>
          <a:prstGeom prst="rect">
            <a:avLst/>
          </a:prstGeom>
        </p:spPr>
        <p:txBody>
          <a:bodyPr/>
          <a:lstStyle>
            <a:lvl1pPr marL="0" indent="0">
              <a:buNone/>
              <a:defRPr sz="7200" b="0" i="0">
                <a:solidFill>
                  <a:srgbClr val="DA3232"/>
                </a:solidFill>
                <a:latin typeface="Montserrat" pitchFamily="2" charset="77"/>
              </a:defRPr>
            </a:lvl1pPr>
          </a:lstStyle>
          <a:p>
            <a:pPr lvl="0"/>
            <a:r>
              <a:rPr lang="fr-FR" dirty="0"/>
              <a:t>4</a:t>
            </a:r>
          </a:p>
        </p:txBody>
      </p:sp>
      <p:sp>
        <p:nvSpPr>
          <p:cNvPr id="61" name="Espace réservé du texte 30">
            <a:extLst>
              <a:ext uri="{FF2B5EF4-FFF2-40B4-BE49-F238E27FC236}">
                <a16:creationId xmlns:a16="http://schemas.microsoft.com/office/drawing/2014/main" id="{A578BD72-FBCC-F146-A7CC-FE066485A71F}"/>
              </a:ext>
            </a:extLst>
          </p:cNvPr>
          <p:cNvSpPr>
            <a:spLocks noGrp="1"/>
          </p:cNvSpPr>
          <p:nvPr>
            <p:ph type="body" sz="quarter" idx="24" hasCustomPrompt="1"/>
          </p:nvPr>
        </p:nvSpPr>
        <p:spPr>
          <a:xfrm>
            <a:off x="7647464" y="4431857"/>
            <a:ext cx="3805909" cy="705515"/>
          </a:xfrm>
          <a:prstGeom prst="rect">
            <a:avLst/>
          </a:prstGeom>
        </p:spPr>
        <p:txBody>
          <a:bodyPr/>
          <a:lstStyle>
            <a:lvl1pPr marL="0" indent="0">
              <a:buNone/>
              <a:defRPr sz="1800" b="1" i="0">
                <a:latin typeface="Montserrat SemiBold"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62" name="Espace réservé du texte 46">
            <a:extLst>
              <a:ext uri="{FF2B5EF4-FFF2-40B4-BE49-F238E27FC236}">
                <a16:creationId xmlns:a16="http://schemas.microsoft.com/office/drawing/2014/main" id="{38A77509-C8E7-D841-BB07-A840C45F211A}"/>
              </a:ext>
            </a:extLst>
          </p:cNvPr>
          <p:cNvSpPr>
            <a:spLocks noGrp="1"/>
          </p:cNvSpPr>
          <p:nvPr>
            <p:ph type="body" sz="quarter" idx="25" hasCustomPrompt="1"/>
          </p:nvPr>
        </p:nvSpPr>
        <p:spPr>
          <a:xfrm>
            <a:off x="6614743" y="4142940"/>
            <a:ext cx="1157658" cy="1147895"/>
          </a:xfrm>
          <a:prstGeom prst="rect">
            <a:avLst/>
          </a:prstGeom>
        </p:spPr>
        <p:txBody>
          <a:bodyPr/>
          <a:lstStyle>
            <a:lvl1pPr marL="0" indent="0">
              <a:buNone/>
              <a:defRPr sz="7200" b="0" i="0">
                <a:solidFill>
                  <a:srgbClr val="DA3232"/>
                </a:solidFill>
                <a:latin typeface="Montserrat" pitchFamily="2" charset="77"/>
              </a:defRPr>
            </a:lvl1pPr>
          </a:lstStyle>
          <a:p>
            <a:pPr lvl="0"/>
            <a:r>
              <a:rPr lang="fr-FR" dirty="0"/>
              <a:t>6</a:t>
            </a:r>
          </a:p>
        </p:txBody>
      </p:sp>
      <p:sp>
        <p:nvSpPr>
          <p:cNvPr id="66" name="Espace réservé du texte 46">
            <a:extLst>
              <a:ext uri="{FF2B5EF4-FFF2-40B4-BE49-F238E27FC236}">
                <a16:creationId xmlns:a16="http://schemas.microsoft.com/office/drawing/2014/main" id="{1B1AFBE0-196E-CC4D-B457-2193406ADE6C}"/>
              </a:ext>
            </a:extLst>
          </p:cNvPr>
          <p:cNvSpPr>
            <a:spLocks noGrp="1"/>
          </p:cNvSpPr>
          <p:nvPr>
            <p:ph type="body" sz="quarter" idx="26" hasCustomPrompt="1"/>
          </p:nvPr>
        </p:nvSpPr>
        <p:spPr>
          <a:xfrm>
            <a:off x="1052143" y="2873948"/>
            <a:ext cx="1157658" cy="1147895"/>
          </a:xfrm>
          <a:prstGeom prst="rect">
            <a:avLst/>
          </a:prstGeom>
        </p:spPr>
        <p:txBody>
          <a:bodyPr/>
          <a:lstStyle>
            <a:lvl1pPr marL="0" indent="0">
              <a:buNone/>
              <a:defRPr sz="7200" b="0" i="0">
                <a:solidFill>
                  <a:srgbClr val="DA3232"/>
                </a:solidFill>
                <a:latin typeface="Montserrat" pitchFamily="2" charset="77"/>
              </a:defRPr>
            </a:lvl1pPr>
          </a:lstStyle>
          <a:p>
            <a:pPr lvl="0"/>
            <a:r>
              <a:rPr lang="fr-FR" dirty="0"/>
              <a:t>3</a:t>
            </a:r>
          </a:p>
        </p:txBody>
      </p:sp>
      <p:sp>
        <p:nvSpPr>
          <p:cNvPr id="12" name="Espace réservé du texte 11">
            <a:extLst>
              <a:ext uri="{FF2B5EF4-FFF2-40B4-BE49-F238E27FC236}">
                <a16:creationId xmlns:a16="http://schemas.microsoft.com/office/drawing/2014/main" id="{62B2D23A-A9A1-4BBF-97EE-5D0AAA96F0B5}"/>
              </a:ext>
            </a:extLst>
          </p:cNvPr>
          <p:cNvSpPr>
            <a:spLocks noGrp="1"/>
          </p:cNvSpPr>
          <p:nvPr>
            <p:ph type="body" sz="quarter" idx="27" hasCustomPrompt="1"/>
          </p:nvPr>
        </p:nvSpPr>
        <p:spPr>
          <a:xfrm>
            <a:off x="5498801" y="6303617"/>
            <a:ext cx="1368000" cy="324000"/>
          </a:xfrm>
          <a:prstGeom prst="rect">
            <a:avLst/>
          </a:prstGeom>
        </p:spPr>
        <p:txBody>
          <a:bodyPr/>
          <a:lstStyle>
            <a:lvl1pPr marL="0" indent="0" algn="ctr">
              <a:buNone/>
              <a:defRPr lang="fr-FR" sz="1400" i="1" kern="1200" dirty="0">
                <a:solidFill>
                  <a:schemeClr val="tx1"/>
                </a:solidFill>
                <a:latin typeface="Montserrat Light" pitchFamily="2" charset="77"/>
                <a:ea typeface="+mn-ea"/>
                <a:cs typeface="+mn-cs"/>
              </a:defRPr>
            </a:lvl1pPr>
          </a:lstStyle>
          <a:p>
            <a:pPr lvl="0"/>
            <a:r>
              <a:rPr lang="fr-FR" dirty="0"/>
              <a:t>12/05/2022</a:t>
            </a:r>
          </a:p>
        </p:txBody>
      </p:sp>
      <p:sp>
        <p:nvSpPr>
          <p:cNvPr id="16" name="Espace réservé du texte 15">
            <a:extLst>
              <a:ext uri="{FF2B5EF4-FFF2-40B4-BE49-F238E27FC236}">
                <a16:creationId xmlns:a16="http://schemas.microsoft.com/office/drawing/2014/main" id="{A9E22121-7FF1-434B-B5D6-C8DD0DA0BF73}"/>
              </a:ext>
            </a:extLst>
          </p:cNvPr>
          <p:cNvSpPr>
            <a:spLocks noGrp="1"/>
          </p:cNvSpPr>
          <p:nvPr>
            <p:ph type="body" sz="quarter" idx="28" hasCustomPrompt="1"/>
          </p:nvPr>
        </p:nvSpPr>
        <p:spPr>
          <a:xfrm>
            <a:off x="3393551" y="500531"/>
            <a:ext cx="5404898" cy="494341"/>
          </a:xfrm>
          <a:prstGeom prst="rect">
            <a:avLst/>
          </a:prstGeom>
        </p:spPr>
        <p:txBody>
          <a:bodyPr/>
          <a:lstStyle>
            <a:lvl1pPr marL="0" indent="0" algn="ctr">
              <a:buNone/>
              <a:defRPr lang="fr-FR" sz="3200" b="1" kern="1200" dirty="0" smtClean="0">
                <a:solidFill>
                  <a:srgbClr val="DA443A"/>
                </a:solidFill>
                <a:latin typeface="Montserrat" panose="02000505000000020004" pitchFamily="2" charset="77"/>
                <a:ea typeface="+mn-ea"/>
                <a:cs typeface="+mn-cs"/>
              </a:defRPr>
            </a:lvl1pPr>
          </a:lstStyle>
          <a:p>
            <a:pPr lvl="0"/>
            <a:r>
              <a:rPr lang="fr-FR" dirty="0"/>
              <a:t>SOMMAIRE</a:t>
            </a:r>
          </a:p>
        </p:txBody>
      </p:sp>
    </p:spTree>
    <p:extLst>
      <p:ext uri="{BB962C8B-B14F-4D97-AF65-F5344CB8AC3E}">
        <p14:creationId xmlns:p14="http://schemas.microsoft.com/office/powerpoint/2010/main" val="968687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pic>
        <p:nvPicPr>
          <p:cNvPr id="7" name="Graphique 6" descr="Rythme cardiaque contour">
            <a:extLst>
              <a:ext uri="{FF2B5EF4-FFF2-40B4-BE49-F238E27FC236}">
                <a16:creationId xmlns:a16="http://schemas.microsoft.com/office/drawing/2014/main" id="{192CBF85-D24A-5045-8F07-92F022D0FB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835" y="1683751"/>
            <a:ext cx="2380130" cy="3517392"/>
          </a:xfrm>
          <a:prstGeom prst="rect">
            <a:avLst/>
          </a:prstGeom>
        </p:spPr>
      </p:pic>
      <p:sp>
        <p:nvSpPr>
          <p:cNvPr id="12" name="ZoneTexte 11">
            <a:extLst>
              <a:ext uri="{FF2B5EF4-FFF2-40B4-BE49-F238E27FC236}">
                <a16:creationId xmlns:a16="http://schemas.microsoft.com/office/drawing/2014/main" id="{3219951A-86C8-6645-8E25-9C7F642FA8C3}"/>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sp>
        <p:nvSpPr>
          <p:cNvPr id="13" name="Espace réservé du texte 12">
            <a:extLst>
              <a:ext uri="{FF2B5EF4-FFF2-40B4-BE49-F238E27FC236}">
                <a16:creationId xmlns:a16="http://schemas.microsoft.com/office/drawing/2014/main" id="{F23BB806-35DF-AA48-BEAF-5897EA98494F}"/>
              </a:ext>
            </a:extLst>
          </p:cNvPr>
          <p:cNvSpPr>
            <a:spLocks noGrp="1"/>
          </p:cNvSpPr>
          <p:nvPr>
            <p:ph type="body" sz="quarter" idx="10" hasCustomPrompt="1"/>
          </p:nvPr>
        </p:nvSpPr>
        <p:spPr>
          <a:xfrm>
            <a:off x="571500" y="2367550"/>
            <a:ext cx="2358987" cy="2806699"/>
          </a:xfrm>
          <a:prstGeom prst="rect">
            <a:avLst/>
          </a:prstGeom>
        </p:spPr>
        <p:txBody>
          <a:bodyPr/>
          <a:lstStyle>
            <a:lvl1pPr marL="0" indent="0" algn="ctr">
              <a:buNone/>
              <a:defRPr sz="16600" b="0" i="0">
                <a:solidFill>
                  <a:srgbClr val="DA3232"/>
                </a:solidFill>
                <a:latin typeface="Montserrat" pitchFamily="2" charset="77"/>
              </a:defRPr>
            </a:lvl1pPr>
          </a:lstStyle>
          <a:p>
            <a:pPr lvl="0"/>
            <a:r>
              <a:rPr lang="fr-FR" dirty="0"/>
              <a:t>1</a:t>
            </a:r>
          </a:p>
        </p:txBody>
      </p:sp>
      <p:sp>
        <p:nvSpPr>
          <p:cNvPr id="16" name="Espace réservé du texte 14">
            <a:extLst>
              <a:ext uri="{FF2B5EF4-FFF2-40B4-BE49-F238E27FC236}">
                <a16:creationId xmlns:a16="http://schemas.microsoft.com/office/drawing/2014/main" id="{554D4D23-0D42-7141-8CE3-EE55BF78D5A7}"/>
              </a:ext>
            </a:extLst>
          </p:cNvPr>
          <p:cNvSpPr>
            <a:spLocks noGrp="1"/>
          </p:cNvSpPr>
          <p:nvPr>
            <p:ph type="body" sz="quarter" idx="11" hasCustomPrompt="1"/>
          </p:nvPr>
        </p:nvSpPr>
        <p:spPr>
          <a:xfrm>
            <a:off x="4868671" y="2950776"/>
            <a:ext cx="6972300" cy="2743200"/>
          </a:xfrm>
          <a:prstGeom prst="rect">
            <a:avLst/>
          </a:prstGeom>
        </p:spPr>
        <p:txBody>
          <a:bodyPr/>
          <a:lstStyle>
            <a:lvl1pPr marL="0" indent="0">
              <a:buNone/>
              <a:defRPr sz="4400" b="1" i="0">
                <a:solidFill>
                  <a:srgbClr val="DA3232"/>
                </a:solidFill>
                <a:latin typeface="Montserrat" pitchFamily="2" charset="77"/>
              </a:defRPr>
            </a:lvl1pPr>
            <a:lvl2pPr marL="457200" indent="0">
              <a:buFontTx/>
              <a:buNone/>
              <a:defRPr sz="3200" b="0" i="0">
                <a:latin typeface="Montserrat Medium" pitchFamily="2" charset="77"/>
              </a:defRPr>
            </a:lvl2pPr>
            <a:lvl3pPr marL="914400" indent="0">
              <a:buNone/>
              <a:defRPr/>
            </a:lvl3pPr>
          </a:lstStyle>
          <a:p>
            <a:pPr lvl="0"/>
            <a:r>
              <a:rPr lang="fr-FR" dirty="0"/>
              <a:t>Titre partie niveau 1</a:t>
            </a:r>
          </a:p>
          <a:p>
            <a:pPr lvl="1"/>
            <a:r>
              <a:rPr lang="fr-FR" dirty="0"/>
              <a:t>Deuxième niveau</a:t>
            </a:r>
          </a:p>
        </p:txBody>
      </p:sp>
    </p:spTree>
    <p:extLst>
      <p:ext uri="{BB962C8B-B14F-4D97-AF65-F5344CB8AC3E}">
        <p14:creationId xmlns:p14="http://schemas.microsoft.com/office/powerpoint/2010/main" val="88372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pic>
        <p:nvPicPr>
          <p:cNvPr id="7" name="Graphique 6" descr="Rythme cardiaque contour">
            <a:extLst>
              <a:ext uri="{FF2B5EF4-FFF2-40B4-BE49-F238E27FC236}">
                <a16:creationId xmlns:a16="http://schemas.microsoft.com/office/drawing/2014/main" id="{192CBF85-D24A-5045-8F07-92F022D0FB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835" y="1683751"/>
            <a:ext cx="2380130" cy="3517392"/>
          </a:xfrm>
          <a:prstGeom prst="rect">
            <a:avLst/>
          </a:prstGeom>
        </p:spPr>
      </p:pic>
      <p:sp>
        <p:nvSpPr>
          <p:cNvPr id="13" name="Espace réservé du texte 12">
            <a:extLst>
              <a:ext uri="{FF2B5EF4-FFF2-40B4-BE49-F238E27FC236}">
                <a16:creationId xmlns:a16="http://schemas.microsoft.com/office/drawing/2014/main" id="{F23BB806-35DF-AA48-BEAF-5897EA98494F}"/>
              </a:ext>
            </a:extLst>
          </p:cNvPr>
          <p:cNvSpPr>
            <a:spLocks noGrp="1"/>
          </p:cNvSpPr>
          <p:nvPr>
            <p:ph type="body" sz="quarter" idx="10" hasCustomPrompt="1"/>
          </p:nvPr>
        </p:nvSpPr>
        <p:spPr>
          <a:xfrm>
            <a:off x="571500" y="2367550"/>
            <a:ext cx="2358987" cy="2806699"/>
          </a:xfrm>
          <a:prstGeom prst="rect">
            <a:avLst/>
          </a:prstGeom>
        </p:spPr>
        <p:txBody>
          <a:bodyPr/>
          <a:lstStyle>
            <a:lvl1pPr marL="0" indent="0" algn="ctr">
              <a:buNone/>
              <a:defRPr sz="16600" b="0" i="0">
                <a:solidFill>
                  <a:srgbClr val="DA3232"/>
                </a:solidFill>
                <a:latin typeface="Montserrat" pitchFamily="2" charset="77"/>
              </a:defRPr>
            </a:lvl1pPr>
          </a:lstStyle>
          <a:p>
            <a:pPr lvl="0"/>
            <a:r>
              <a:rPr lang="fr-FR" dirty="0"/>
              <a:t>1</a:t>
            </a:r>
          </a:p>
        </p:txBody>
      </p:sp>
      <p:sp>
        <p:nvSpPr>
          <p:cNvPr id="16" name="Espace réservé du texte 14">
            <a:extLst>
              <a:ext uri="{FF2B5EF4-FFF2-40B4-BE49-F238E27FC236}">
                <a16:creationId xmlns:a16="http://schemas.microsoft.com/office/drawing/2014/main" id="{554D4D23-0D42-7141-8CE3-EE55BF78D5A7}"/>
              </a:ext>
            </a:extLst>
          </p:cNvPr>
          <p:cNvSpPr>
            <a:spLocks noGrp="1"/>
          </p:cNvSpPr>
          <p:nvPr>
            <p:ph type="body" sz="quarter" idx="11" hasCustomPrompt="1"/>
          </p:nvPr>
        </p:nvSpPr>
        <p:spPr>
          <a:xfrm>
            <a:off x="4868671" y="2950776"/>
            <a:ext cx="6972300" cy="2743200"/>
          </a:xfrm>
          <a:prstGeom prst="rect">
            <a:avLst/>
          </a:prstGeom>
        </p:spPr>
        <p:txBody>
          <a:bodyPr/>
          <a:lstStyle>
            <a:lvl1pPr marL="0" indent="0">
              <a:buNone/>
              <a:defRPr sz="4400" b="1" i="0">
                <a:solidFill>
                  <a:srgbClr val="DA3232"/>
                </a:solidFill>
                <a:latin typeface="Montserrat" pitchFamily="2" charset="77"/>
              </a:defRPr>
            </a:lvl1pPr>
            <a:lvl2pPr marL="457200" indent="0">
              <a:buFontTx/>
              <a:buNone/>
              <a:defRPr sz="3200" b="0" i="0">
                <a:latin typeface="Montserrat Medium" pitchFamily="2" charset="77"/>
              </a:defRPr>
            </a:lvl2pPr>
            <a:lvl3pPr marL="914400" indent="0">
              <a:buNone/>
              <a:defRPr/>
            </a:lvl3pPr>
          </a:lstStyle>
          <a:p>
            <a:pPr lvl="0"/>
            <a:r>
              <a:rPr lang="fr-FR" dirty="0"/>
              <a:t>Titre partie niveau 1</a:t>
            </a:r>
          </a:p>
          <a:p>
            <a:pPr lvl="1"/>
            <a:r>
              <a:rPr lang="fr-FR" dirty="0"/>
              <a:t>Deuxième niveau</a:t>
            </a:r>
          </a:p>
        </p:txBody>
      </p:sp>
    </p:spTree>
    <p:extLst>
      <p:ext uri="{BB962C8B-B14F-4D97-AF65-F5344CB8AC3E}">
        <p14:creationId xmlns:p14="http://schemas.microsoft.com/office/powerpoint/2010/main" val="24374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3219951A-86C8-6645-8E25-9C7F642FA8C3}"/>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13" name="Graphique 12" descr="Rythme cardiaque contour">
            <a:extLst>
              <a:ext uri="{FF2B5EF4-FFF2-40B4-BE49-F238E27FC236}">
                <a16:creationId xmlns:a16="http://schemas.microsoft.com/office/drawing/2014/main" id="{95AB94B9-F773-AD42-BF9D-F0E53B1143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835" y="1683751"/>
            <a:ext cx="2380130" cy="3517392"/>
          </a:xfrm>
          <a:prstGeom prst="rect">
            <a:avLst/>
          </a:prstGeom>
        </p:spPr>
      </p:pic>
      <p:sp>
        <p:nvSpPr>
          <p:cNvPr id="18" name="Espace réservé du texte 12">
            <a:extLst>
              <a:ext uri="{FF2B5EF4-FFF2-40B4-BE49-F238E27FC236}">
                <a16:creationId xmlns:a16="http://schemas.microsoft.com/office/drawing/2014/main" id="{6B4A4E26-B88F-6146-AFB3-2AD2B4D17ACA}"/>
              </a:ext>
            </a:extLst>
          </p:cNvPr>
          <p:cNvSpPr>
            <a:spLocks noGrp="1"/>
          </p:cNvSpPr>
          <p:nvPr>
            <p:ph type="body" sz="quarter" idx="10" hasCustomPrompt="1"/>
          </p:nvPr>
        </p:nvSpPr>
        <p:spPr>
          <a:xfrm>
            <a:off x="571500" y="2841179"/>
            <a:ext cx="2358987" cy="2806699"/>
          </a:xfrm>
          <a:prstGeom prst="rect">
            <a:avLst/>
          </a:prstGeom>
        </p:spPr>
        <p:txBody>
          <a:bodyPr/>
          <a:lstStyle>
            <a:lvl1pPr marL="0" indent="0" algn="ctr">
              <a:buNone/>
              <a:defRPr sz="8800" b="0" i="0">
                <a:solidFill>
                  <a:srgbClr val="662885"/>
                </a:solidFill>
                <a:latin typeface="Montserrat" pitchFamily="2" charset="77"/>
              </a:defRPr>
            </a:lvl1pPr>
          </a:lstStyle>
          <a:p>
            <a:pPr lvl="0"/>
            <a:r>
              <a:rPr lang="fr-FR" dirty="0"/>
              <a:t>1.1</a:t>
            </a:r>
          </a:p>
        </p:txBody>
      </p:sp>
      <p:sp>
        <p:nvSpPr>
          <p:cNvPr id="19" name="Espace réservé du texte 14">
            <a:extLst>
              <a:ext uri="{FF2B5EF4-FFF2-40B4-BE49-F238E27FC236}">
                <a16:creationId xmlns:a16="http://schemas.microsoft.com/office/drawing/2014/main" id="{ADB4BDED-EB51-8841-93E3-E7F14B7D2D0D}"/>
              </a:ext>
            </a:extLst>
          </p:cNvPr>
          <p:cNvSpPr>
            <a:spLocks noGrp="1"/>
          </p:cNvSpPr>
          <p:nvPr>
            <p:ph type="body" sz="quarter" idx="11" hasCustomPrompt="1"/>
          </p:nvPr>
        </p:nvSpPr>
        <p:spPr>
          <a:xfrm>
            <a:off x="4868671" y="2879279"/>
            <a:ext cx="6972300" cy="1968929"/>
          </a:xfrm>
          <a:prstGeom prst="rect">
            <a:avLst/>
          </a:prstGeom>
        </p:spPr>
        <p:txBody>
          <a:bodyPr/>
          <a:lstStyle>
            <a:lvl1pPr marL="0" indent="0">
              <a:buNone/>
              <a:defRPr sz="4400" b="1" i="1">
                <a:solidFill>
                  <a:srgbClr val="662885"/>
                </a:solidFill>
                <a:latin typeface="Montserrat" pitchFamily="2" charset="77"/>
              </a:defRPr>
            </a:lvl1pPr>
            <a:lvl2pPr marL="457200" indent="0">
              <a:buFontTx/>
              <a:buNone/>
              <a:defRPr sz="3200" b="0" i="0">
                <a:latin typeface="Montserrat Medium" pitchFamily="2" charset="77"/>
              </a:defRPr>
            </a:lvl2pPr>
            <a:lvl3pPr marL="914400" indent="0">
              <a:buNone/>
              <a:defRPr/>
            </a:lvl3pPr>
          </a:lstStyle>
          <a:p>
            <a:pPr lvl="0"/>
            <a:r>
              <a:rPr lang="fr-FR" dirty="0"/>
              <a:t>Sous-partie niveau 1</a:t>
            </a:r>
          </a:p>
          <a:p>
            <a:pPr lvl="1"/>
            <a:r>
              <a:rPr lang="fr-FR" dirty="0"/>
              <a:t>Deuxième niveau</a:t>
            </a:r>
          </a:p>
        </p:txBody>
      </p:sp>
    </p:spTree>
    <p:extLst>
      <p:ext uri="{BB962C8B-B14F-4D97-AF65-F5344CB8AC3E}">
        <p14:creationId xmlns:p14="http://schemas.microsoft.com/office/powerpoint/2010/main" val="899217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F2409E-3F2D-6D43-82AF-D3572D5D41BE}"/>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6" name="Image 5">
            <a:extLst>
              <a:ext uri="{FF2B5EF4-FFF2-40B4-BE49-F238E27FC236}">
                <a16:creationId xmlns:a16="http://schemas.microsoft.com/office/drawing/2014/main" id="{5B04EC6E-9CCB-0140-8554-6E4C430969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7" name="Connecteur droit 6">
            <a:extLst>
              <a:ext uri="{FF2B5EF4-FFF2-40B4-BE49-F238E27FC236}">
                <a16:creationId xmlns:a16="http://schemas.microsoft.com/office/drawing/2014/main" id="{6B603F1E-E69C-0B4C-A1BA-3CC0AD6D2BC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45" name="Espace réservé du texte 43">
            <a:extLst>
              <a:ext uri="{FF2B5EF4-FFF2-40B4-BE49-F238E27FC236}">
                <a16:creationId xmlns:a16="http://schemas.microsoft.com/office/drawing/2014/main" id="{E169C935-3E78-914B-9EC9-46E267A38407}"/>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cxnSp>
        <p:nvCxnSpPr>
          <p:cNvPr id="22" name="Connecteur droit 21">
            <a:extLst>
              <a:ext uri="{FF2B5EF4-FFF2-40B4-BE49-F238E27FC236}">
                <a16:creationId xmlns:a16="http://schemas.microsoft.com/office/drawing/2014/main" id="{3D110A52-0D4F-294B-94C1-33D56467DF7F}"/>
              </a:ext>
            </a:extLst>
          </p:cNvPr>
          <p:cNvCxnSpPr>
            <a:cxnSpLocks/>
          </p:cNvCxnSpPr>
          <p:nvPr userDrawn="1"/>
        </p:nvCxnSpPr>
        <p:spPr>
          <a:xfrm>
            <a:off x="239505" y="929396"/>
            <a:ext cx="374321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28" name="Espace réservé du texte 46">
            <a:extLst>
              <a:ext uri="{FF2B5EF4-FFF2-40B4-BE49-F238E27FC236}">
                <a16:creationId xmlns:a16="http://schemas.microsoft.com/office/drawing/2014/main" id="{FC5CD231-4883-4A44-A618-EAF68256F4EB}"/>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29" name="Espace réservé du texte 30">
            <a:extLst>
              <a:ext uri="{FF2B5EF4-FFF2-40B4-BE49-F238E27FC236}">
                <a16:creationId xmlns:a16="http://schemas.microsoft.com/office/drawing/2014/main" id="{5D1C3C14-7A59-5940-90A5-61E6A2EBA1AF}"/>
              </a:ext>
            </a:extLst>
          </p:cNvPr>
          <p:cNvSpPr>
            <a:spLocks noGrp="1"/>
          </p:cNvSpPr>
          <p:nvPr>
            <p:ph type="body" sz="quarter" idx="10" hasCustomPrompt="1"/>
          </p:nvPr>
        </p:nvSpPr>
        <p:spPr>
          <a:xfrm>
            <a:off x="1081184" y="429756"/>
            <a:ext cx="799931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3" name="Espace réservé du texte 2">
            <a:extLst>
              <a:ext uri="{FF2B5EF4-FFF2-40B4-BE49-F238E27FC236}">
                <a16:creationId xmlns:a16="http://schemas.microsoft.com/office/drawing/2014/main" id="{261E5978-C37E-104F-BF61-012325AB373D}"/>
              </a:ext>
            </a:extLst>
          </p:cNvPr>
          <p:cNvSpPr>
            <a:spLocks noGrp="1"/>
          </p:cNvSpPr>
          <p:nvPr>
            <p:ph type="body" sz="quarter" idx="18" hasCustomPrompt="1"/>
          </p:nvPr>
        </p:nvSpPr>
        <p:spPr>
          <a:xfrm>
            <a:off x="623887" y="1423987"/>
            <a:ext cx="10920395"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3"/>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4"/>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3"/>
              </a:buBlip>
            </a:pPr>
            <a:r>
              <a:rPr lang="fr-FR" dirty="0"/>
              <a:t>Deuxième niveau</a:t>
            </a:r>
          </a:p>
          <a:p>
            <a:pPr marL="1257300" lvl="2" indent="-342900" algn="l" defTabSz="914400" rtl="0" eaLnBrk="1" latinLnBrk="0" hangingPunct="1">
              <a:spcBef>
                <a:spcPts val="300"/>
              </a:spcBef>
              <a:spcAft>
                <a:spcPts val="300"/>
              </a:spcAft>
              <a:buSzPct val="60000"/>
              <a:buBlip>
                <a:blip r:embed="rId4"/>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spTree>
    <p:extLst>
      <p:ext uri="{BB962C8B-B14F-4D97-AF65-F5344CB8AC3E}">
        <p14:creationId xmlns:p14="http://schemas.microsoft.com/office/powerpoint/2010/main" val="3250819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F2409E-3F2D-6D43-82AF-D3572D5D41BE}"/>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6" name="Image 5">
            <a:extLst>
              <a:ext uri="{FF2B5EF4-FFF2-40B4-BE49-F238E27FC236}">
                <a16:creationId xmlns:a16="http://schemas.microsoft.com/office/drawing/2014/main" id="{5B04EC6E-9CCB-0140-8554-6E4C430969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7" name="Connecteur droit 6">
            <a:extLst>
              <a:ext uri="{FF2B5EF4-FFF2-40B4-BE49-F238E27FC236}">
                <a16:creationId xmlns:a16="http://schemas.microsoft.com/office/drawing/2014/main" id="{6B603F1E-E69C-0B4C-A1BA-3CC0AD6D2BC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45" name="Espace réservé du texte 43">
            <a:extLst>
              <a:ext uri="{FF2B5EF4-FFF2-40B4-BE49-F238E27FC236}">
                <a16:creationId xmlns:a16="http://schemas.microsoft.com/office/drawing/2014/main" id="{E169C935-3E78-914B-9EC9-46E267A38407}"/>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cxnSp>
        <p:nvCxnSpPr>
          <p:cNvPr id="22" name="Connecteur droit 21">
            <a:extLst>
              <a:ext uri="{FF2B5EF4-FFF2-40B4-BE49-F238E27FC236}">
                <a16:creationId xmlns:a16="http://schemas.microsoft.com/office/drawing/2014/main" id="{3D110A52-0D4F-294B-94C1-33D56467DF7F}"/>
              </a:ext>
            </a:extLst>
          </p:cNvPr>
          <p:cNvCxnSpPr>
            <a:cxnSpLocks/>
          </p:cNvCxnSpPr>
          <p:nvPr userDrawn="1"/>
        </p:nvCxnSpPr>
        <p:spPr>
          <a:xfrm>
            <a:off x="239505" y="929396"/>
            <a:ext cx="1170865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28" name="Espace réservé du texte 46">
            <a:extLst>
              <a:ext uri="{FF2B5EF4-FFF2-40B4-BE49-F238E27FC236}">
                <a16:creationId xmlns:a16="http://schemas.microsoft.com/office/drawing/2014/main" id="{FC5CD231-4883-4A44-A618-EAF68256F4EB}"/>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29" name="Espace réservé du texte 30">
            <a:extLst>
              <a:ext uri="{FF2B5EF4-FFF2-40B4-BE49-F238E27FC236}">
                <a16:creationId xmlns:a16="http://schemas.microsoft.com/office/drawing/2014/main" id="{5D1C3C14-7A59-5940-90A5-61E6A2EBA1AF}"/>
              </a:ext>
            </a:extLst>
          </p:cNvPr>
          <p:cNvSpPr>
            <a:spLocks noGrp="1"/>
          </p:cNvSpPr>
          <p:nvPr>
            <p:ph type="body" sz="quarter" idx="10" hasCustomPrompt="1"/>
          </p:nvPr>
        </p:nvSpPr>
        <p:spPr>
          <a:xfrm>
            <a:off x="1081184" y="429756"/>
            <a:ext cx="243417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3" name="Espace réservé du texte 2">
            <a:extLst>
              <a:ext uri="{FF2B5EF4-FFF2-40B4-BE49-F238E27FC236}">
                <a16:creationId xmlns:a16="http://schemas.microsoft.com/office/drawing/2014/main" id="{261E5978-C37E-104F-BF61-012325AB373D}"/>
              </a:ext>
            </a:extLst>
          </p:cNvPr>
          <p:cNvSpPr>
            <a:spLocks noGrp="1"/>
          </p:cNvSpPr>
          <p:nvPr>
            <p:ph type="body" sz="quarter" idx="18" hasCustomPrompt="1"/>
          </p:nvPr>
        </p:nvSpPr>
        <p:spPr>
          <a:xfrm>
            <a:off x="623887" y="1423987"/>
            <a:ext cx="10920395"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3"/>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4"/>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3"/>
              </a:buBlip>
            </a:pPr>
            <a:r>
              <a:rPr lang="fr-FR" dirty="0"/>
              <a:t>Deuxième niveau</a:t>
            </a:r>
          </a:p>
          <a:p>
            <a:pPr marL="1257300" lvl="2" indent="-342900" algn="l" defTabSz="914400" rtl="0" eaLnBrk="1" latinLnBrk="0" hangingPunct="1">
              <a:spcBef>
                <a:spcPts val="300"/>
              </a:spcBef>
              <a:spcAft>
                <a:spcPts val="300"/>
              </a:spcAft>
              <a:buSzPct val="60000"/>
              <a:buBlip>
                <a:blip r:embed="rId4"/>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sp>
        <p:nvSpPr>
          <p:cNvPr id="12" name="Espace réservé du texte 30">
            <a:extLst>
              <a:ext uri="{FF2B5EF4-FFF2-40B4-BE49-F238E27FC236}">
                <a16:creationId xmlns:a16="http://schemas.microsoft.com/office/drawing/2014/main" id="{8D62B0B8-CCBE-2F43-9FB6-925E5BC27DEB}"/>
              </a:ext>
            </a:extLst>
          </p:cNvPr>
          <p:cNvSpPr>
            <a:spLocks noGrp="1"/>
          </p:cNvSpPr>
          <p:nvPr>
            <p:ph type="body" sz="quarter" idx="19" hasCustomPrompt="1"/>
          </p:nvPr>
        </p:nvSpPr>
        <p:spPr>
          <a:xfrm>
            <a:off x="3728293" y="429756"/>
            <a:ext cx="3633056" cy="372308"/>
          </a:xfrm>
          <a:prstGeom prst="rect">
            <a:avLst/>
          </a:prstGeom>
        </p:spPr>
        <p:txBody>
          <a:bodyPr/>
          <a:lstStyle>
            <a:lvl1pPr marL="0" indent="0">
              <a:buNone/>
              <a:defRPr sz="1600" b="0" i="1">
                <a:solidFill>
                  <a:srgbClr val="7030A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sous-partie</a:t>
            </a:r>
          </a:p>
        </p:txBody>
      </p:sp>
    </p:spTree>
    <p:extLst>
      <p:ext uri="{BB962C8B-B14F-4D97-AF65-F5344CB8AC3E}">
        <p14:creationId xmlns:p14="http://schemas.microsoft.com/office/powerpoint/2010/main" val="522655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F2409E-3F2D-6D43-82AF-D3572D5D41BE}"/>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6" name="Image 5">
            <a:extLst>
              <a:ext uri="{FF2B5EF4-FFF2-40B4-BE49-F238E27FC236}">
                <a16:creationId xmlns:a16="http://schemas.microsoft.com/office/drawing/2014/main" id="{5B04EC6E-9CCB-0140-8554-6E4C430969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7" name="Connecteur droit 6">
            <a:extLst>
              <a:ext uri="{FF2B5EF4-FFF2-40B4-BE49-F238E27FC236}">
                <a16:creationId xmlns:a16="http://schemas.microsoft.com/office/drawing/2014/main" id="{6B603F1E-E69C-0B4C-A1BA-3CC0AD6D2BC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45" name="Espace réservé du texte 43">
            <a:extLst>
              <a:ext uri="{FF2B5EF4-FFF2-40B4-BE49-F238E27FC236}">
                <a16:creationId xmlns:a16="http://schemas.microsoft.com/office/drawing/2014/main" id="{E169C935-3E78-914B-9EC9-46E267A38407}"/>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sp>
        <p:nvSpPr>
          <p:cNvPr id="9" name="Espace réservé du texte 2">
            <a:extLst>
              <a:ext uri="{FF2B5EF4-FFF2-40B4-BE49-F238E27FC236}">
                <a16:creationId xmlns:a16="http://schemas.microsoft.com/office/drawing/2014/main" id="{CBA45EE0-AB47-3A4D-BD15-E0BB2F758F80}"/>
              </a:ext>
            </a:extLst>
          </p:cNvPr>
          <p:cNvSpPr>
            <a:spLocks noGrp="1"/>
          </p:cNvSpPr>
          <p:nvPr>
            <p:ph type="body" sz="quarter" idx="19" hasCustomPrompt="1"/>
          </p:nvPr>
        </p:nvSpPr>
        <p:spPr>
          <a:xfrm>
            <a:off x="623887" y="860128"/>
            <a:ext cx="10920395"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3"/>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4"/>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3"/>
              </a:buBlip>
            </a:pPr>
            <a:r>
              <a:rPr lang="fr-FR" dirty="0"/>
              <a:t>Deuxième niveau</a:t>
            </a:r>
          </a:p>
          <a:p>
            <a:pPr marL="1257300" lvl="2" indent="-342900" algn="l" defTabSz="914400" rtl="0" eaLnBrk="1" latinLnBrk="0" hangingPunct="1">
              <a:spcBef>
                <a:spcPts val="300"/>
              </a:spcBef>
              <a:spcAft>
                <a:spcPts val="300"/>
              </a:spcAft>
              <a:buSzPct val="60000"/>
              <a:buBlip>
                <a:blip r:embed="rId4"/>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sp>
        <p:nvSpPr>
          <p:cNvPr id="10" name="Espace réservé du texte 11">
            <a:extLst>
              <a:ext uri="{FF2B5EF4-FFF2-40B4-BE49-F238E27FC236}">
                <a16:creationId xmlns:a16="http://schemas.microsoft.com/office/drawing/2014/main" id="{8D109399-643A-47B8-95A7-0AE40357BB3F}"/>
              </a:ext>
            </a:extLst>
          </p:cNvPr>
          <p:cNvSpPr>
            <a:spLocks noGrp="1"/>
          </p:cNvSpPr>
          <p:nvPr>
            <p:ph type="body" sz="quarter" idx="27" hasCustomPrompt="1"/>
          </p:nvPr>
        </p:nvSpPr>
        <p:spPr>
          <a:xfrm>
            <a:off x="5498801" y="6303617"/>
            <a:ext cx="1368000" cy="324000"/>
          </a:xfrm>
          <a:prstGeom prst="rect">
            <a:avLst/>
          </a:prstGeom>
        </p:spPr>
        <p:txBody>
          <a:bodyPr/>
          <a:lstStyle>
            <a:lvl1pPr marL="0" indent="0" algn="ctr">
              <a:buNone/>
              <a:defRPr lang="fr-FR" sz="1400" i="1" kern="1200" dirty="0">
                <a:solidFill>
                  <a:schemeClr val="tx1"/>
                </a:solidFill>
                <a:latin typeface="Montserrat Light" pitchFamily="2" charset="77"/>
                <a:ea typeface="+mn-ea"/>
                <a:cs typeface="+mn-cs"/>
              </a:defRPr>
            </a:lvl1pPr>
          </a:lstStyle>
          <a:p>
            <a:pPr lvl="0"/>
            <a:r>
              <a:rPr lang="fr-FR" dirty="0"/>
              <a:t>06/10/2022</a:t>
            </a:r>
          </a:p>
        </p:txBody>
      </p:sp>
    </p:spTree>
    <p:extLst>
      <p:ext uri="{BB962C8B-B14F-4D97-AF65-F5344CB8AC3E}">
        <p14:creationId xmlns:p14="http://schemas.microsoft.com/office/powerpoint/2010/main" val="2850110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F2409E-3F2D-6D43-82AF-D3572D5D41BE}"/>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6" name="Image 5">
            <a:extLst>
              <a:ext uri="{FF2B5EF4-FFF2-40B4-BE49-F238E27FC236}">
                <a16:creationId xmlns:a16="http://schemas.microsoft.com/office/drawing/2014/main" id="{5B04EC6E-9CCB-0140-8554-6E4C430969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7" name="Connecteur droit 6">
            <a:extLst>
              <a:ext uri="{FF2B5EF4-FFF2-40B4-BE49-F238E27FC236}">
                <a16:creationId xmlns:a16="http://schemas.microsoft.com/office/drawing/2014/main" id="{6B603F1E-E69C-0B4C-A1BA-3CC0AD6D2BC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45" name="Espace réservé du texte 43">
            <a:extLst>
              <a:ext uri="{FF2B5EF4-FFF2-40B4-BE49-F238E27FC236}">
                <a16:creationId xmlns:a16="http://schemas.microsoft.com/office/drawing/2014/main" id="{E169C935-3E78-914B-9EC9-46E267A38407}"/>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sp>
        <p:nvSpPr>
          <p:cNvPr id="8" name="Espace réservé pour une image  7">
            <a:extLst>
              <a:ext uri="{FF2B5EF4-FFF2-40B4-BE49-F238E27FC236}">
                <a16:creationId xmlns:a16="http://schemas.microsoft.com/office/drawing/2014/main" id="{94475521-CBD9-7544-8BA9-0710E73F7A31}"/>
              </a:ext>
            </a:extLst>
          </p:cNvPr>
          <p:cNvSpPr>
            <a:spLocks noGrp="1"/>
          </p:cNvSpPr>
          <p:nvPr>
            <p:ph type="pic" sz="quarter" idx="19"/>
          </p:nvPr>
        </p:nvSpPr>
        <p:spPr>
          <a:xfrm>
            <a:off x="6261100" y="1808438"/>
            <a:ext cx="5397500" cy="4057620"/>
          </a:xfrm>
          <a:prstGeom prst="rect">
            <a:avLst/>
          </a:prstGeom>
        </p:spPr>
        <p:txBody>
          <a:bodyPr/>
          <a:lstStyle>
            <a:lvl1pPr marL="0" indent="0">
              <a:buNone/>
              <a:defRPr sz="1400">
                <a:latin typeface="Montserrat" pitchFamily="2" charset="77"/>
              </a:defRPr>
            </a:lvl1pPr>
          </a:lstStyle>
          <a:p>
            <a:r>
              <a:rPr lang="fr-FR"/>
              <a:t>Cliquez sur l'icône pour ajouter une image</a:t>
            </a:r>
            <a:endParaRPr lang="fr-FR" dirty="0"/>
          </a:p>
        </p:txBody>
      </p:sp>
      <p:sp>
        <p:nvSpPr>
          <p:cNvPr id="17" name="Espace réservé du texte 9">
            <a:extLst>
              <a:ext uri="{FF2B5EF4-FFF2-40B4-BE49-F238E27FC236}">
                <a16:creationId xmlns:a16="http://schemas.microsoft.com/office/drawing/2014/main" id="{64587F0F-D5CE-9741-B25B-D13FE53BFD6A}"/>
              </a:ext>
            </a:extLst>
          </p:cNvPr>
          <p:cNvSpPr>
            <a:spLocks noGrp="1"/>
          </p:cNvSpPr>
          <p:nvPr>
            <p:ph type="body" sz="quarter" idx="20" hasCustomPrompt="1"/>
          </p:nvPr>
        </p:nvSpPr>
        <p:spPr>
          <a:xfrm>
            <a:off x="6261100" y="1413307"/>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sp>
        <p:nvSpPr>
          <p:cNvPr id="13" name="Espace réservé du texte 2">
            <a:extLst>
              <a:ext uri="{FF2B5EF4-FFF2-40B4-BE49-F238E27FC236}">
                <a16:creationId xmlns:a16="http://schemas.microsoft.com/office/drawing/2014/main" id="{FF3C0AF7-5853-F944-8422-632A343C80BB}"/>
              </a:ext>
            </a:extLst>
          </p:cNvPr>
          <p:cNvSpPr>
            <a:spLocks noGrp="1"/>
          </p:cNvSpPr>
          <p:nvPr>
            <p:ph type="body" sz="quarter" idx="21" hasCustomPrompt="1"/>
          </p:nvPr>
        </p:nvSpPr>
        <p:spPr>
          <a:xfrm>
            <a:off x="623887" y="1423987"/>
            <a:ext cx="5307007"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3"/>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4"/>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3"/>
              </a:buBlip>
            </a:pPr>
            <a:r>
              <a:rPr lang="fr-FR" dirty="0"/>
              <a:t>Deuxième niveau</a:t>
            </a:r>
          </a:p>
          <a:p>
            <a:pPr marL="1257300" lvl="2" indent="-342900" algn="l" defTabSz="914400" rtl="0" eaLnBrk="1" latinLnBrk="0" hangingPunct="1">
              <a:spcBef>
                <a:spcPts val="300"/>
              </a:spcBef>
              <a:spcAft>
                <a:spcPts val="300"/>
              </a:spcAft>
              <a:buSzPct val="60000"/>
              <a:buBlip>
                <a:blip r:embed="rId4"/>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cxnSp>
        <p:nvCxnSpPr>
          <p:cNvPr id="14" name="Connecteur droit 13">
            <a:extLst>
              <a:ext uri="{FF2B5EF4-FFF2-40B4-BE49-F238E27FC236}">
                <a16:creationId xmlns:a16="http://schemas.microsoft.com/office/drawing/2014/main" id="{BCD80035-4FF1-6143-B203-A25CB2FB7C39}"/>
              </a:ext>
            </a:extLst>
          </p:cNvPr>
          <p:cNvCxnSpPr>
            <a:cxnSpLocks/>
          </p:cNvCxnSpPr>
          <p:nvPr userDrawn="1"/>
        </p:nvCxnSpPr>
        <p:spPr>
          <a:xfrm>
            <a:off x="239505" y="929396"/>
            <a:ext cx="374321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5" name="Espace réservé du texte 46">
            <a:extLst>
              <a:ext uri="{FF2B5EF4-FFF2-40B4-BE49-F238E27FC236}">
                <a16:creationId xmlns:a16="http://schemas.microsoft.com/office/drawing/2014/main" id="{B2A70A0E-4137-734C-9094-11FE891AD023}"/>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16" name="Espace réservé du texte 30">
            <a:extLst>
              <a:ext uri="{FF2B5EF4-FFF2-40B4-BE49-F238E27FC236}">
                <a16:creationId xmlns:a16="http://schemas.microsoft.com/office/drawing/2014/main" id="{8DBAB132-7249-8749-B5C1-AD6CFDC12AE6}"/>
              </a:ext>
            </a:extLst>
          </p:cNvPr>
          <p:cNvSpPr>
            <a:spLocks noGrp="1"/>
          </p:cNvSpPr>
          <p:nvPr>
            <p:ph type="body" sz="quarter" idx="10" hasCustomPrompt="1"/>
          </p:nvPr>
        </p:nvSpPr>
        <p:spPr>
          <a:xfrm>
            <a:off x="1081184" y="429756"/>
            <a:ext cx="799931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18" name="Espace réservé du texte 11">
            <a:extLst>
              <a:ext uri="{FF2B5EF4-FFF2-40B4-BE49-F238E27FC236}">
                <a16:creationId xmlns:a16="http://schemas.microsoft.com/office/drawing/2014/main" id="{18232E1B-7F9D-4763-9854-CA2EC8008476}"/>
              </a:ext>
            </a:extLst>
          </p:cNvPr>
          <p:cNvSpPr>
            <a:spLocks noGrp="1"/>
          </p:cNvSpPr>
          <p:nvPr>
            <p:ph type="body" sz="quarter" idx="27" hasCustomPrompt="1"/>
          </p:nvPr>
        </p:nvSpPr>
        <p:spPr>
          <a:xfrm>
            <a:off x="5498801" y="6303617"/>
            <a:ext cx="1368000" cy="324000"/>
          </a:xfrm>
          <a:prstGeom prst="rect">
            <a:avLst/>
          </a:prstGeom>
        </p:spPr>
        <p:txBody>
          <a:bodyPr/>
          <a:lstStyle>
            <a:lvl1pPr marL="0" indent="0" algn="ctr">
              <a:buNone/>
              <a:defRPr lang="fr-FR" sz="1400" i="1" kern="1200" dirty="0">
                <a:solidFill>
                  <a:schemeClr val="tx1"/>
                </a:solidFill>
                <a:latin typeface="Montserrat Light" pitchFamily="2" charset="77"/>
                <a:ea typeface="+mn-ea"/>
                <a:cs typeface="+mn-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06/10/2022</a:t>
            </a:r>
          </a:p>
          <a:p>
            <a:pPr lvl="0"/>
            <a:endParaRPr lang="fr-FR" dirty="0"/>
          </a:p>
        </p:txBody>
      </p:sp>
    </p:spTree>
    <p:extLst>
      <p:ext uri="{BB962C8B-B14F-4D97-AF65-F5344CB8AC3E}">
        <p14:creationId xmlns:p14="http://schemas.microsoft.com/office/powerpoint/2010/main" val="3112202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F2409E-3F2D-6D43-82AF-D3572D5D41BE}"/>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6" name="Image 5">
            <a:extLst>
              <a:ext uri="{FF2B5EF4-FFF2-40B4-BE49-F238E27FC236}">
                <a16:creationId xmlns:a16="http://schemas.microsoft.com/office/drawing/2014/main" id="{5B04EC6E-9CCB-0140-8554-6E4C430969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7" name="Connecteur droit 6">
            <a:extLst>
              <a:ext uri="{FF2B5EF4-FFF2-40B4-BE49-F238E27FC236}">
                <a16:creationId xmlns:a16="http://schemas.microsoft.com/office/drawing/2014/main" id="{6B603F1E-E69C-0B4C-A1BA-3CC0AD6D2BC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45" name="Espace réservé du texte 43">
            <a:extLst>
              <a:ext uri="{FF2B5EF4-FFF2-40B4-BE49-F238E27FC236}">
                <a16:creationId xmlns:a16="http://schemas.microsoft.com/office/drawing/2014/main" id="{E169C935-3E78-914B-9EC9-46E267A38407}"/>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sp>
        <p:nvSpPr>
          <p:cNvPr id="8" name="Espace réservé pour une image  7">
            <a:extLst>
              <a:ext uri="{FF2B5EF4-FFF2-40B4-BE49-F238E27FC236}">
                <a16:creationId xmlns:a16="http://schemas.microsoft.com/office/drawing/2014/main" id="{94475521-CBD9-7544-8BA9-0710E73F7A31}"/>
              </a:ext>
            </a:extLst>
          </p:cNvPr>
          <p:cNvSpPr>
            <a:spLocks noGrp="1"/>
          </p:cNvSpPr>
          <p:nvPr>
            <p:ph type="pic" sz="quarter" idx="19"/>
          </p:nvPr>
        </p:nvSpPr>
        <p:spPr>
          <a:xfrm>
            <a:off x="6261100" y="1808438"/>
            <a:ext cx="5397500" cy="4057620"/>
          </a:xfrm>
          <a:prstGeom prst="rect">
            <a:avLst/>
          </a:prstGeom>
        </p:spPr>
        <p:txBody>
          <a:bodyPr/>
          <a:lstStyle>
            <a:lvl1pPr marL="0" indent="0">
              <a:buNone/>
              <a:defRPr sz="1400">
                <a:latin typeface="Montserrat" pitchFamily="2" charset="77"/>
              </a:defRPr>
            </a:lvl1pPr>
          </a:lstStyle>
          <a:p>
            <a:r>
              <a:rPr lang="fr-FR"/>
              <a:t>Cliquez sur l'icône pour ajouter une image</a:t>
            </a:r>
            <a:endParaRPr lang="fr-FR" dirty="0"/>
          </a:p>
        </p:txBody>
      </p:sp>
      <p:sp>
        <p:nvSpPr>
          <p:cNvPr id="17" name="Espace réservé du texte 9">
            <a:extLst>
              <a:ext uri="{FF2B5EF4-FFF2-40B4-BE49-F238E27FC236}">
                <a16:creationId xmlns:a16="http://schemas.microsoft.com/office/drawing/2014/main" id="{64587F0F-D5CE-9741-B25B-D13FE53BFD6A}"/>
              </a:ext>
            </a:extLst>
          </p:cNvPr>
          <p:cNvSpPr>
            <a:spLocks noGrp="1"/>
          </p:cNvSpPr>
          <p:nvPr>
            <p:ph type="body" sz="quarter" idx="20" hasCustomPrompt="1"/>
          </p:nvPr>
        </p:nvSpPr>
        <p:spPr>
          <a:xfrm>
            <a:off x="6261100" y="1413307"/>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sp>
        <p:nvSpPr>
          <p:cNvPr id="13" name="Espace réservé du texte 2">
            <a:extLst>
              <a:ext uri="{FF2B5EF4-FFF2-40B4-BE49-F238E27FC236}">
                <a16:creationId xmlns:a16="http://schemas.microsoft.com/office/drawing/2014/main" id="{FF3C0AF7-5853-F944-8422-632A343C80BB}"/>
              </a:ext>
            </a:extLst>
          </p:cNvPr>
          <p:cNvSpPr>
            <a:spLocks noGrp="1"/>
          </p:cNvSpPr>
          <p:nvPr>
            <p:ph type="body" sz="quarter" idx="21" hasCustomPrompt="1"/>
          </p:nvPr>
        </p:nvSpPr>
        <p:spPr>
          <a:xfrm>
            <a:off x="623887" y="1423987"/>
            <a:ext cx="5307007"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3"/>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4"/>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3"/>
              </a:buBlip>
            </a:pPr>
            <a:r>
              <a:rPr lang="fr-FR" dirty="0"/>
              <a:t>Deuxième niveau</a:t>
            </a:r>
          </a:p>
          <a:p>
            <a:pPr marL="1257300" lvl="2" indent="-342900" algn="l" defTabSz="914400" rtl="0" eaLnBrk="1" latinLnBrk="0" hangingPunct="1">
              <a:spcBef>
                <a:spcPts val="300"/>
              </a:spcBef>
              <a:spcAft>
                <a:spcPts val="300"/>
              </a:spcAft>
              <a:buSzPct val="60000"/>
              <a:buBlip>
                <a:blip r:embed="rId4"/>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cxnSp>
        <p:nvCxnSpPr>
          <p:cNvPr id="14" name="Connecteur droit 13">
            <a:extLst>
              <a:ext uri="{FF2B5EF4-FFF2-40B4-BE49-F238E27FC236}">
                <a16:creationId xmlns:a16="http://schemas.microsoft.com/office/drawing/2014/main" id="{81606ABB-5449-F24D-8922-DDF51839B217}"/>
              </a:ext>
            </a:extLst>
          </p:cNvPr>
          <p:cNvCxnSpPr>
            <a:cxnSpLocks/>
          </p:cNvCxnSpPr>
          <p:nvPr userDrawn="1"/>
        </p:nvCxnSpPr>
        <p:spPr>
          <a:xfrm>
            <a:off x="239505" y="929396"/>
            <a:ext cx="1170865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5" name="Espace réservé du texte 46">
            <a:extLst>
              <a:ext uri="{FF2B5EF4-FFF2-40B4-BE49-F238E27FC236}">
                <a16:creationId xmlns:a16="http://schemas.microsoft.com/office/drawing/2014/main" id="{7C628368-3718-2F4E-A77F-766522146ACA}"/>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16" name="Espace réservé du texte 30">
            <a:extLst>
              <a:ext uri="{FF2B5EF4-FFF2-40B4-BE49-F238E27FC236}">
                <a16:creationId xmlns:a16="http://schemas.microsoft.com/office/drawing/2014/main" id="{87C386C2-E7F1-4E49-A360-6C8FF9373DA3}"/>
              </a:ext>
            </a:extLst>
          </p:cNvPr>
          <p:cNvSpPr>
            <a:spLocks noGrp="1"/>
          </p:cNvSpPr>
          <p:nvPr>
            <p:ph type="body" sz="quarter" idx="10" hasCustomPrompt="1"/>
          </p:nvPr>
        </p:nvSpPr>
        <p:spPr>
          <a:xfrm>
            <a:off x="1081184" y="429756"/>
            <a:ext cx="243417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22" name="Espace réservé du texte 30">
            <a:extLst>
              <a:ext uri="{FF2B5EF4-FFF2-40B4-BE49-F238E27FC236}">
                <a16:creationId xmlns:a16="http://schemas.microsoft.com/office/drawing/2014/main" id="{ADA57CE7-BC6F-6645-9171-AB2A3A516868}"/>
              </a:ext>
            </a:extLst>
          </p:cNvPr>
          <p:cNvSpPr>
            <a:spLocks noGrp="1"/>
          </p:cNvSpPr>
          <p:nvPr>
            <p:ph type="body" sz="quarter" idx="22" hasCustomPrompt="1"/>
          </p:nvPr>
        </p:nvSpPr>
        <p:spPr>
          <a:xfrm>
            <a:off x="3728293" y="429756"/>
            <a:ext cx="3633056" cy="372308"/>
          </a:xfrm>
          <a:prstGeom prst="rect">
            <a:avLst/>
          </a:prstGeom>
        </p:spPr>
        <p:txBody>
          <a:bodyPr/>
          <a:lstStyle>
            <a:lvl1pPr marL="0" indent="0">
              <a:buNone/>
              <a:defRPr sz="1600" b="0" i="1">
                <a:solidFill>
                  <a:srgbClr val="7030A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sous-partie</a:t>
            </a:r>
          </a:p>
        </p:txBody>
      </p:sp>
      <p:sp>
        <p:nvSpPr>
          <p:cNvPr id="18" name="Espace réservé du texte 11">
            <a:extLst>
              <a:ext uri="{FF2B5EF4-FFF2-40B4-BE49-F238E27FC236}">
                <a16:creationId xmlns:a16="http://schemas.microsoft.com/office/drawing/2014/main" id="{38D8FC4E-2F22-43E6-83A1-D0CC9ADC1827}"/>
              </a:ext>
            </a:extLst>
          </p:cNvPr>
          <p:cNvSpPr>
            <a:spLocks noGrp="1"/>
          </p:cNvSpPr>
          <p:nvPr>
            <p:ph type="body" sz="quarter" idx="27" hasCustomPrompt="1"/>
          </p:nvPr>
        </p:nvSpPr>
        <p:spPr>
          <a:xfrm>
            <a:off x="5498801" y="6303617"/>
            <a:ext cx="1368000" cy="324000"/>
          </a:xfrm>
          <a:prstGeom prst="rect">
            <a:avLst/>
          </a:prstGeom>
        </p:spPr>
        <p:txBody>
          <a:bodyPr/>
          <a:lstStyle>
            <a:lvl1pPr marL="0" indent="0" algn="ctr">
              <a:buNone/>
              <a:defRPr lang="fr-FR" sz="1400" i="1" kern="1200" dirty="0">
                <a:solidFill>
                  <a:schemeClr val="tx1"/>
                </a:solidFill>
                <a:latin typeface="Montserrat Light" pitchFamily="2" charset="77"/>
                <a:ea typeface="+mn-ea"/>
                <a:cs typeface="+mn-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06/10/2022</a:t>
            </a:r>
          </a:p>
          <a:p>
            <a:pPr lvl="0"/>
            <a:endParaRPr lang="fr-FR" dirty="0"/>
          </a:p>
        </p:txBody>
      </p:sp>
    </p:spTree>
    <p:extLst>
      <p:ext uri="{BB962C8B-B14F-4D97-AF65-F5344CB8AC3E}">
        <p14:creationId xmlns:p14="http://schemas.microsoft.com/office/powerpoint/2010/main" val="122621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F2409E-3F2D-6D43-82AF-D3572D5D41BE}"/>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6" name="Image 5">
            <a:extLst>
              <a:ext uri="{FF2B5EF4-FFF2-40B4-BE49-F238E27FC236}">
                <a16:creationId xmlns:a16="http://schemas.microsoft.com/office/drawing/2014/main" id="{5B04EC6E-9CCB-0140-8554-6E4C430969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7" name="Connecteur droit 6">
            <a:extLst>
              <a:ext uri="{FF2B5EF4-FFF2-40B4-BE49-F238E27FC236}">
                <a16:creationId xmlns:a16="http://schemas.microsoft.com/office/drawing/2014/main" id="{6B603F1E-E69C-0B4C-A1BA-3CC0AD6D2BC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45" name="Espace réservé du texte 43">
            <a:extLst>
              <a:ext uri="{FF2B5EF4-FFF2-40B4-BE49-F238E27FC236}">
                <a16:creationId xmlns:a16="http://schemas.microsoft.com/office/drawing/2014/main" id="{E169C935-3E78-914B-9EC9-46E267A38407}"/>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sp>
        <p:nvSpPr>
          <p:cNvPr id="15" name="Espace réservé pour une image  7">
            <a:extLst>
              <a:ext uri="{FF2B5EF4-FFF2-40B4-BE49-F238E27FC236}">
                <a16:creationId xmlns:a16="http://schemas.microsoft.com/office/drawing/2014/main" id="{2B0A4A87-9F33-E344-97AA-4151DBA6ADDE}"/>
              </a:ext>
            </a:extLst>
          </p:cNvPr>
          <p:cNvSpPr>
            <a:spLocks noGrp="1"/>
          </p:cNvSpPr>
          <p:nvPr>
            <p:ph type="pic" sz="quarter" idx="21"/>
          </p:nvPr>
        </p:nvSpPr>
        <p:spPr>
          <a:xfrm>
            <a:off x="609600" y="1808438"/>
            <a:ext cx="5397500" cy="4057620"/>
          </a:xfrm>
          <a:prstGeom prst="rect">
            <a:avLst/>
          </a:prstGeom>
        </p:spPr>
        <p:txBody>
          <a:bodyPr/>
          <a:lstStyle>
            <a:lvl1pPr marL="0" indent="0">
              <a:buNone/>
              <a:defRPr sz="1400">
                <a:latin typeface="Montserrat" pitchFamily="2" charset="77"/>
              </a:defRPr>
            </a:lvl1pPr>
          </a:lstStyle>
          <a:p>
            <a:r>
              <a:rPr lang="fr-FR"/>
              <a:t>Cliquez sur l'icône pour ajouter une image</a:t>
            </a:r>
            <a:endParaRPr lang="fr-FR" dirty="0"/>
          </a:p>
        </p:txBody>
      </p:sp>
      <p:sp>
        <p:nvSpPr>
          <p:cNvPr id="16" name="Espace réservé du texte 9">
            <a:extLst>
              <a:ext uri="{FF2B5EF4-FFF2-40B4-BE49-F238E27FC236}">
                <a16:creationId xmlns:a16="http://schemas.microsoft.com/office/drawing/2014/main" id="{BFACB3C1-FAD8-214B-B57B-F1F7705AEEBC}"/>
              </a:ext>
            </a:extLst>
          </p:cNvPr>
          <p:cNvSpPr>
            <a:spLocks noGrp="1"/>
          </p:cNvSpPr>
          <p:nvPr>
            <p:ph type="body" sz="quarter" idx="22" hasCustomPrompt="1"/>
          </p:nvPr>
        </p:nvSpPr>
        <p:spPr>
          <a:xfrm>
            <a:off x="609600" y="1413307"/>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sp>
        <p:nvSpPr>
          <p:cNvPr id="14" name="Espace réservé du texte 2">
            <a:extLst>
              <a:ext uri="{FF2B5EF4-FFF2-40B4-BE49-F238E27FC236}">
                <a16:creationId xmlns:a16="http://schemas.microsoft.com/office/drawing/2014/main" id="{73D582AD-F51A-7647-82DD-546C2BCCE906}"/>
              </a:ext>
            </a:extLst>
          </p:cNvPr>
          <p:cNvSpPr>
            <a:spLocks noGrp="1"/>
          </p:cNvSpPr>
          <p:nvPr>
            <p:ph type="body" sz="quarter" idx="23" hasCustomPrompt="1"/>
          </p:nvPr>
        </p:nvSpPr>
        <p:spPr>
          <a:xfrm>
            <a:off x="6264204" y="1423987"/>
            <a:ext cx="5397501"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3"/>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4"/>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3"/>
              </a:buBlip>
            </a:pPr>
            <a:r>
              <a:rPr lang="fr-FR" dirty="0"/>
              <a:t>Deuxième niveau</a:t>
            </a:r>
          </a:p>
          <a:p>
            <a:pPr marL="1257300" lvl="2" indent="-342900" algn="l" defTabSz="914400" rtl="0" eaLnBrk="1" latinLnBrk="0" hangingPunct="1">
              <a:spcBef>
                <a:spcPts val="300"/>
              </a:spcBef>
              <a:spcAft>
                <a:spcPts val="300"/>
              </a:spcAft>
              <a:buSzPct val="60000"/>
              <a:buBlip>
                <a:blip r:embed="rId4"/>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cxnSp>
        <p:nvCxnSpPr>
          <p:cNvPr id="13" name="Connecteur droit 12">
            <a:extLst>
              <a:ext uri="{FF2B5EF4-FFF2-40B4-BE49-F238E27FC236}">
                <a16:creationId xmlns:a16="http://schemas.microsoft.com/office/drawing/2014/main" id="{FA99F5DE-306F-AA47-A023-A3562C02B30A}"/>
              </a:ext>
            </a:extLst>
          </p:cNvPr>
          <p:cNvCxnSpPr>
            <a:cxnSpLocks/>
          </p:cNvCxnSpPr>
          <p:nvPr userDrawn="1"/>
        </p:nvCxnSpPr>
        <p:spPr>
          <a:xfrm>
            <a:off x="239505" y="929396"/>
            <a:ext cx="374321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7" name="Espace réservé du texte 46">
            <a:extLst>
              <a:ext uri="{FF2B5EF4-FFF2-40B4-BE49-F238E27FC236}">
                <a16:creationId xmlns:a16="http://schemas.microsoft.com/office/drawing/2014/main" id="{D6195DD1-0320-BD46-B7E6-1B8D196B1C6C}"/>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18" name="Espace réservé du texte 30">
            <a:extLst>
              <a:ext uri="{FF2B5EF4-FFF2-40B4-BE49-F238E27FC236}">
                <a16:creationId xmlns:a16="http://schemas.microsoft.com/office/drawing/2014/main" id="{6334C255-9CD6-874D-879C-9E0E1BF6BB49}"/>
              </a:ext>
            </a:extLst>
          </p:cNvPr>
          <p:cNvSpPr>
            <a:spLocks noGrp="1"/>
          </p:cNvSpPr>
          <p:nvPr>
            <p:ph type="body" sz="quarter" idx="10" hasCustomPrompt="1"/>
          </p:nvPr>
        </p:nvSpPr>
        <p:spPr>
          <a:xfrm>
            <a:off x="1081184" y="429756"/>
            <a:ext cx="799931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19" name="Espace réservé du texte 11">
            <a:extLst>
              <a:ext uri="{FF2B5EF4-FFF2-40B4-BE49-F238E27FC236}">
                <a16:creationId xmlns:a16="http://schemas.microsoft.com/office/drawing/2014/main" id="{33668BE6-F5E8-430B-8090-77B1663A5484}"/>
              </a:ext>
            </a:extLst>
          </p:cNvPr>
          <p:cNvSpPr>
            <a:spLocks noGrp="1"/>
          </p:cNvSpPr>
          <p:nvPr>
            <p:ph type="body" sz="quarter" idx="27" hasCustomPrompt="1"/>
          </p:nvPr>
        </p:nvSpPr>
        <p:spPr>
          <a:xfrm>
            <a:off x="5498801" y="6303617"/>
            <a:ext cx="1368000" cy="324000"/>
          </a:xfrm>
          <a:prstGeom prst="rect">
            <a:avLst/>
          </a:prstGeom>
        </p:spPr>
        <p:txBody>
          <a:bodyPr/>
          <a:lstStyle>
            <a:lvl1pPr marL="0" indent="0" algn="ctr">
              <a:buNone/>
              <a:defRPr lang="fr-FR" sz="1400" i="1" kern="1200" dirty="0">
                <a:solidFill>
                  <a:schemeClr val="tx1"/>
                </a:solidFill>
                <a:latin typeface="Montserrat Light" pitchFamily="2" charset="77"/>
                <a:ea typeface="+mn-ea"/>
                <a:cs typeface="+mn-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06/10/2022</a:t>
            </a:r>
          </a:p>
          <a:p>
            <a:pPr lvl="0"/>
            <a:endParaRPr lang="fr-FR" dirty="0"/>
          </a:p>
        </p:txBody>
      </p:sp>
    </p:spTree>
    <p:extLst>
      <p:ext uri="{BB962C8B-B14F-4D97-AF65-F5344CB8AC3E}">
        <p14:creationId xmlns:p14="http://schemas.microsoft.com/office/powerpoint/2010/main" val="2492440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re et contenu">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F2409E-3F2D-6D43-82AF-D3572D5D41BE}"/>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6" name="Image 5">
            <a:extLst>
              <a:ext uri="{FF2B5EF4-FFF2-40B4-BE49-F238E27FC236}">
                <a16:creationId xmlns:a16="http://schemas.microsoft.com/office/drawing/2014/main" id="{5B04EC6E-9CCB-0140-8554-6E4C430969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7" name="Connecteur droit 6">
            <a:extLst>
              <a:ext uri="{FF2B5EF4-FFF2-40B4-BE49-F238E27FC236}">
                <a16:creationId xmlns:a16="http://schemas.microsoft.com/office/drawing/2014/main" id="{6B603F1E-E69C-0B4C-A1BA-3CC0AD6D2BC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45" name="Espace réservé du texte 43">
            <a:extLst>
              <a:ext uri="{FF2B5EF4-FFF2-40B4-BE49-F238E27FC236}">
                <a16:creationId xmlns:a16="http://schemas.microsoft.com/office/drawing/2014/main" id="{E169C935-3E78-914B-9EC9-46E267A38407}"/>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sp>
        <p:nvSpPr>
          <p:cNvPr id="15" name="Espace réservé pour une image  7">
            <a:extLst>
              <a:ext uri="{FF2B5EF4-FFF2-40B4-BE49-F238E27FC236}">
                <a16:creationId xmlns:a16="http://schemas.microsoft.com/office/drawing/2014/main" id="{2B0A4A87-9F33-E344-97AA-4151DBA6ADDE}"/>
              </a:ext>
            </a:extLst>
          </p:cNvPr>
          <p:cNvSpPr>
            <a:spLocks noGrp="1"/>
          </p:cNvSpPr>
          <p:nvPr>
            <p:ph type="pic" sz="quarter" idx="21"/>
          </p:nvPr>
        </p:nvSpPr>
        <p:spPr>
          <a:xfrm>
            <a:off x="609600" y="1808438"/>
            <a:ext cx="5397500" cy="4057620"/>
          </a:xfrm>
          <a:prstGeom prst="rect">
            <a:avLst/>
          </a:prstGeom>
        </p:spPr>
        <p:txBody>
          <a:bodyPr/>
          <a:lstStyle>
            <a:lvl1pPr marL="0" indent="0">
              <a:buNone/>
              <a:defRPr sz="1400">
                <a:latin typeface="Montserrat" pitchFamily="2" charset="77"/>
              </a:defRPr>
            </a:lvl1pPr>
          </a:lstStyle>
          <a:p>
            <a:r>
              <a:rPr lang="fr-FR"/>
              <a:t>Cliquez sur l'icône pour ajouter une image</a:t>
            </a:r>
            <a:endParaRPr lang="fr-FR" dirty="0"/>
          </a:p>
        </p:txBody>
      </p:sp>
      <p:sp>
        <p:nvSpPr>
          <p:cNvPr id="16" name="Espace réservé du texte 9">
            <a:extLst>
              <a:ext uri="{FF2B5EF4-FFF2-40B4-BE49-F238E27FC236}">
                <a16:creationId xmlns:a16="http://schemas.microsoft.com/office/drawing/2014/main" id="{BFACB3C1-FAD8-214B-B57B-F1F7705AEEBC}"/>
              </a:ext>
            </a:extLst>
          </p:cNvPr>
          <p:cNvSpPr>
            <a:spLocks noGrp="1"/>
          </p:cNvSpPr>
          <p:nvPr>
            <p:ph type="body" sz="quarter" idx="22" hasCustomPrompt="1"/>
          </p:nvPr>
        </p:nvSpPr>
        <p:spPr>
          <a:xfrm>
            <a:off x="609600" y="1413307"/>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sp>
        <p:nvSpPr>
          <p:cNvPr id="14" name="Espace réservé du texte 2">
            <a:extLst>
              <a:ext uri="{FF2B5EF4-FFF2-40B4-BE49-F238E27FC236}">
                <a16:creationId xmlns:a16="http://schemas.microsoft.com/office/drawing/2014/main" id="{73D582AD-F51A-7647-82DD-546C2BCCE906}"/>
              </a:ext>
            </a:extLst>
          </p:cNvPr>
          <p:cNvSpPr>
            <a:spLocks noGrp="1"/>
          </p:cNvSpPr>
          <p:nvPr>
            <p:ph type="body" sz="quarter" idx="23" hasCustomPrompt="1"/>
          </p:nvPr>
        </p:nvSpPr>
        <p:spPr>
          <a:xfrm>
            <a:off x="6264204" y="1423987"/>
            <a:ext cx="5397501"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3"/>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4"/>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3"/>
              </a:buBlip>
            </a:pPr>
            <a:r>
              <a:rPr lang="fr-FR" dirty="0"/>
              <a:t>Deuxième niveau</a:t>
            </a:r>
          </a:p>
          <a:p>
            <a:pPr marL="1257300" lvl="2" indent="-342900" algn="l" defTabSz="914400" rtl="0" eaLnBrk="1" latinLnBrk="0" hangingPunct="1">
              <a:spcBef>
                <a:spcPts val="300"/>
              </a:spcBef>
              <a:spcAft>
                <a:spcPts val="300"/>
              </a:spcAft>
              <a:buSzPct val="60000"/>
              <a:buBlip>
                <a:blip r:embed="rId4"/>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cxnSp>
        <p:nvCxnSpPr>
          <p:cNvPr id="17" name="Connecteur droit 16">
            <a:extLst>
              <a:ext uri="{FF2B5EF4-FFF2-40B4-BE49-F238E27FC236}">
                <a16:creationId xmlns:a16="http://schemas.microsoft.com/office/drawing/2014/main" id="{121BE358-1C85-2D44-8B0E-EDD38419F71A}"/>
              </a:ext>
            </a:extLst>
          </p:cNvPr>
          <p:cNvCxnSpPr>
            <a:cxnSpLocks/>
          </p:cNvCxnSpPr>
          <p:nvPr userDrawn="1"/>
        </p:nvCxnSpPr>
        <p:spPr>
          <a:xfrm>
            <a:off x="239505" y="929396"/>
            <a:ext cx="1170865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8" name="Espace réservé du texte 46">
            <a:extLst>
              <a:ext uri="{FF2B5EF4-FFF2-40B4-BE49-F238E27FC236}">
                <a16:creationId xmlns:a16="http://schemas.microsoft.com/office/drawing/2014/main" id="{79D3989D-0F9E-1A44-9ECF-DD2C583594BC}"/>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23" name="Espace réservé du texte 30">
            <a:extLst>
              <a:ext uri="{FF2B5EF4-FFF2-40B4-BE49-F238E27FC236}">
                <a16:creationId xmlns:a16="http://schemas.microsoft.com/office/drawing/2014/main" id="{D03514AE-46D0-0249-816E-AA583695B867}"/>
              </a:ext>
            </a:extLst>
          </p:cNvPr>
          <p:cNvSpPr>
            <a:spLocks noGrp="1"/>
          </p:cNvSpPr>
          <p:nvPr>
            <p:ph type="body" sz="quarter" idx="10" hasCustomPrompt="1"/>
          </p:nvPr>
        </p:nvSpPr>
        <p:spPr>
          <a:xfrm>
            <a:off x="1081184" y="429756"/>
            <a:ext cx="243417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24" name="Espace réservé du texte 30">
            <a:extLst>
              <a:ext uri="{FF2B5EF4-FFF2-40B4-BE49-F238E27FC236}">
                <a16:creationId xmlns:a16="http://schemas.microsoft.com/office/drawing/2014/main" id="{46A2C285-B879-AD4C-BC59-F241E8DB84A8}"/>
              </a:ext>
            </a:extLst>
          </p:cNvPr>
          <p:cNvSpPr>
            <a:spLocks noGrp="1"/>
          </p:cNvSpPr>
          <p:nvPr>
            <p:ph type="body" sz="quarter" idx="19" hasCustomPrompt="1"/>
          </p:nvPr>
        </p:nvSpPr>
        <p:spPr>
          <a:xfrm>
            <a:off x="3728293" y="429756"/>
            <a:ext cx="3633056" cy="372308"/>
          </a:xfrm>
          <a:prstGeom prst="rect">
            <a:avLst/>
          </a:prstGeom>
        </p:spPr>
        <p:txBody>
          <a:bodyPr/>
          <a:lstStyle>
            <a:lvl1pPr marL="0" indent="0">
              <a:buNone/>
              <a:defRPr sz="1600" b="0" i="1">
                <a:solidFill>
                  <a:srgbClr val="7030A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sous-partie</a:t>
            </a:r>
          </a:p>
        </p:txBody>
      </p:sp>
      <p:sp>
        <p:nvSpPr>
          <p:cNvPr id="19" name="Espace réservé du texte 11">
            <a:extLst>
              <a:ext uri="{FF2B5EF4-FFF2-40B4-BE49-F238E27FC236}">
                <a16:creationId xmlns:a16="http://schemas.microsoft.com/office/drawing/2014/main" id="{A34B11E3-C47C-4C4F-BD7F-5FEF6D0005F1}"/>
              </a:ext>
            </a:extLst>
          </p:cNvPr>
          <p:cNvSpPr>
            <a:spLocks noGrp="1"/>
          </p:cNvSpPr>
          <p:nvPr>
            <p:ph type="body" sz="quarter" idx="27" hasCustomPrompt="1"/>
          </p:nvPr>
        </p:nvSpPr>
        <p:spPr>
          <a:xfrm>
            <a:off x="5498801" y="6303617"/>
            <a:ext cx="1368000" cy="324000"/>
          </a:xfrm>
          <a:prstGeom prst="rect">
            <a:avLst/>
          </a:prstGeom>
        </p:spPr>
        <p:txBody>
          <a:bodyPr/>
          <a:lstStyle>
            <a:lvl1pPr marL="0" indent="0" algn="ctr">
              <a:buNone/>
              <a:defRPr lang="fr-FR" sz="1400" i="1" kern="1200" dirty="0">
                <a:solidFill>
                  <a:schemeClr val="tx1"/>
                </a:solidFill>
                <a:latin typeface="Montserrat Light" pitchFamily="2" charset="77"/>
                <a:ea typeface="+mn-ea"/>
                <a:cs typeface="+mn-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06/10/2022</a:t>
            </a:r>
          </a:p>
          <a:p>
            <a:pPr lvl="0"/>
            <a:endParaRPr lang="fr-FR" dirty="0"/>
          </a:p>
        </p:txBody>
      </p:sp>
    </p:spTree>
    <p:extLst>
      <p:ext uri="{BB962C8B-B14F-4D97-AF65-F5344CB8AC3E}">
        <p14:creationId xmlns:p14="http://schemas.microsoft.com/office/powerpoint/2010/main" val="452929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F2409E-3F2D-6D43-82AF-D3572D5D41BE}"/>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6" name="Image 5">
            <a:extLst>
              <a:ext uri="{FF2B5EF4-FFF2-40B4-BE49-F238E27FC236}">
                <a16:creationId xmlns:a16="http://schemas.microsoft.com/office/drawing/2014/main" id="{5B04EC6E-9CCB-0140-8554-6E4C430969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7" name="Connecteur droit 6">
            <a:extLst>
              <a:ext uri="{FF2B5EF4-FFF2-40B4-BE49-F238E27FC236}">
                <a16:creationId xmlns:a16="http://schemas.microsoft.com/office/drawing/2014/main" id="{6B603F1E-E69C-0B4C-A1BA-3CC0AD6D2BC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45" name="Espace réservé du texte 43">
            <a:extLst>
              <a:ext uri="{FF2B5EF4-FFF2-40B4-BE49-F238E27FC236}">
                <a16:creationId xmlns:a16="http://schemas.microsoft.com/office/drawing/2014/main" id="{E169C935-3E78-914B-9EC9-46E267A38407}"/>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sp>
        <p:nvSpPr>
          <p:cNvPr id="15" name="Espace réservé pour une image  7">
            <a:extLst>
              <a:ext uri="{FF2B5EF4-FFF2-40B4-BE49-F238E27FC236}">
                <a16:creationId xmlns:a16="http://schemas.microsoft.com/office/drawing/2014/main" id="{2B0A4A87-9F33-E344-97AA-4151DBA6ADDE}"/>
              </a:ext>
            </a:extLst>
          </p:cNvPr>
          <p:cNvSpPr>
            <a:spLocks noGrp="1"/>
          </p:cNvSpPr>
          <p:nvPr>
            <p:ph type="pic" sz="quarter" idx="21"/>
          </p:nvPr>
        </p:nvSpPr>
        <p:spPr>
          <a:xfrm>
            <a:off x="609600" y="1808438"/>
            <a:ext cx="5397500" cy="4057620"/>
          </a:xfrm>
          <a:prstGeom prst="rect">
            <a:avLst/>
          </a:prstGeom>
        </p:spPr>
        <p:txBody>
          <a:bodyPr/>
          <a:lstStyle>
            <a:lvl1pPr marL="0" indent="0">
              <a:buNone/>
              <a:defRPr sz="1400">
                <a:latin typeface="Montserrat" pitchFamily="2" charset="77"/>
              </a:defRPr>
            </a:lvl1pPr>
          </a:lstStyle>
          <a:p>
            <a:r>
              <a:rPr lang="fr-FR"/>
              <a:t>Cliquez sur l'icône pour ajouter une image</a:t>
            </a:r>
            <a:endParaRPr lang="fr-FR" dirty="0"/>
          </a:p>
        </p:txBody>
      </p:sp>
      <p:sp>
        <p:nvSpPr>
          <p:cNvPr id="16" name="Espace réservé du texte 9">
            <a:extLst>
              <a:ext uri="{FF2B5EF4-FFF2-40B4-BE49-F238E27FC236}">
                <a16:creationId xmlns:a16="http://schemas.microsoft.com/office/drawing/2014/main" id="{BFACB3C1-FAD8-214B-B57B-F1F7705AEEBC}"/>
              </a:ext>
            </a:extLst>
          </p:cNvPr>
          <p:cNvSpPr>
            <a:spLocks noGrp="1"/>
          </p:cNvSpPr>
          <p:nvPr>
            <p:ph type="body" sz="quarter" idx="22" hasCustomPrompt="1"/>
          </p:nvPr>
        </p:nvSpPr>
        <p:spPr>
          <a:xfrm>
            <a:off x="609600" y="1413307"/>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cxnSp>
        <p:nvCxnSpPr>
          <p:cNvPr id="17" name="Connecteur droit 16">
            <a:extLst>
              <a:ext uri="{FF2B5EF4-FFF2-40B4-BE49-F238E27FC236}">
                <a16:creationId xmlns:a16="http://schemas.microsoft.com/office/drawing/2014/main" id="{AFB2D613-3D0E-324C-BF03-1B2F8EAB78FE}"/>
              </a:ext>
            </a:extLst>
          </p:cNvPr>
          <p:cNvCxnSpPr>
            <a:cxnSpLocks/>
          </p:cNvCxnSpPr>
          <p:nvPr userDrawn="1"/>
        </p:nvCxnSpPr>
        <p:spPr>
          <a:xfrm>
            <a:off x="239505" y="929396"/>
            <a:ext cx="374321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8" name="Espace réservé du texte 46">
            <a:extLst>
              <a:ext uri="{FF2B5EF4-FFF2-40B4-BE49-F238E27FC236}">
                <a16:creationId xmlns:a16="http://schemas.microsoft.com/office/drawing/2014/main" id="{60608D5A-E71B-8F49-B05E-9CE2D9C3AE6C}"/>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19" name="Espace réservé du texte 30">
            <a:extLst>
              <a:ext uri="{FF2B5EF4-FFF2-40B4-BE49-F238E27FC236}">
                <a16:creationId xmlns:a16="http://schemas.microsoft.com/office/drawing/2014/main" id="{2E84854A-EEAA-204E-982B-79A7035C7E9F}"/>
              </a:ext>
            </a:extLst>
          </p:cNvPr>
          <p:cNvSpPr>
            <a:spLocks noGrp="1"/>
          </p:cNvSpPr>
          <p:nvPr>
            <p:ph type="body" sz="quarter" idx="10" hasCustomPrompt="1"/>
          </p:nvPr>
        </p:nvSpPr>
        <p:spPr>
          <a:xfrm>
            <a:off x="1081184" y="429756"/>
            <a:ext cx="799931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20" name="Espace réservé pour une image  7">
            <a:extLst>
              <a:ext uri="{FF2B5EF4-FFF2-40B4-BE49-F238E27FC236}">
                <a16:creationId xmlns:a16="http://schemas.microsoft.com/office/drawing/2014/main" id="{E65258D0-CB41-824D-A789-2DDCCD5E4CE2}"/>
              </a:ext>
            </a:extLst>
          </p:cNvPr>
          <p:cNvSpPr>
            <a:spLocks noGrp="1"/>
          </p:cNvSpPr>
          <p:nvPr>
            <p:ph type="pic" sz="quarter" idx="23"/>
          </p:nvPr>
        </p:nvSpPr>
        <p:spPr>
          <a:xfrm>
            <a:off x="6299200" y="1116345"/>
            <a:ext cx="5397500" cy="4057620"/>
          </a:xfrm>
          <a:prstGeom prst="rect">
            <a:avLst/>
          </a:prstGeom>
        </p:spPr>
        <p:txBody>
          <a:bodyPr/>
          <a:lstStyle>
            <a:lvl1pPr marL="0" indent="0">
              <a:buNone/>
              <a:defRPr sz="1400">
                <a:latin typeface="Montserrat" pitchFamily="2" charset="77"/>
              </a:defRPr>
            </a:lvl1pPr>
          </a:lstStyle>
          <a:p>
            <a:r>
              <a:rPr lang="fr-FR"/>
              <a:t>Cliquez sur l'icône pour ajouter une image</a:t>
            </a:r>
            <a:endParaRPr lang="fr-FR" dirty="0"/>
          </a:p>
        </p:txBody>
      </p:sp>
      <p:sp>
        <p:nvSpPr>
          <p:cNvPr id="21" name="Espace réservé du texte 9">
            <a:extLst>
              <a:ext uri="{FF2B5EF4-FFF2-40B4-BE49-F238E27FC236}">
                <a16:creationId xmlns:a16="http://schemas.microsoft.com/office/drawing/2014/main" id="{CF55D716-FC52-B145-A085-CE2129386923}"/>
              </a:ext>
            </a:extLst>
          </p:cNvPr>
          <p:cNvSpPr>
            <a:spLocks noGrp="1"/>
          </p:cNvSpPr>
          <p:nvPr>
            <p:ph type="body" sz="quarter" idx="24" hasCustomPrompt="1"/>
          </p:nvPr>
        </p:nvSpPr>
        <p:spPr>
          <a:xfrm>
            <a:off x="6299200" y="5234898"/>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sp>
        <p:nvSpPr>
          <p:cNvPr id="14" name="Espace réservé du texte 11">
            <a:extLst>
              <a:ext uri="{FF2B5EF4-FFF2-40B4-BE49-F238E27FC236}">
                <a16:creationId xmlns:a16="http://schemas.microsoft.com/office/drawing/2014/main" id="{D3C1C1F3-A874-4E2D-A0E4-B4273699F697}"/>
              </a:ext>
            </a:extLst>
          </p:cNvPr>
          <p:cNvSpPr>
            <a:spLocks noGrp="1"/>
          </p:cNvSpPr>
          <p:nvPr>
            <p:ph type="body" sz="quarter" idx="27" hasCustomPrompt="1"/>
          </p:nvPr>
        </p:nvSpPr>
        <p:spPr>
          <a:xfrm>
            <a:off x="5498801" y="6303617"/>
            <a:ext cx="1368000" cy="324000"/>
          </a:xfrm>
          <a:prstGeom prst="rect">
            <a:avLst/>
          </a:prstGeom>
        </p:spPr>
        <p:txBody>
          <a:bodyPr/>
          <a:lstStyle>
            <a:lvl1pPr marL="0" indent="0" algn="ctr">
              <a:buNone/>
              <a:defRPr lang="fr-FR" sz="1400" i="1" kern="1200" dirty="0">
                <a:solidFill>
                  <a:schemeClr val="tx1"/>
                </a:solidFill>
                <a:latin typeface="Montserrat Light" pitchFamily="2" charset="77"/>
                <a:ea typeface="+mn-ea"/>
                <a:cs typeface="+mn-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06/10/2022</a:t>
            </a:r>
          </a:p>
          <a:p>
            <a:pPr lvl="0"/>
            <a:endParaRPr lang="fr-FR" dirty="0"/>
          </a:p>
        </p:txBody>
      </p:sp>
    </p:spTree>
    <p:extLst>
      <p:ext uri="{BB962C8B-B14F-4D97-AF65-F5344CB8AC3E}">
        <p14:creationId xmlns:p14="http://schemas.microsoft.com/office/powerpoint/2010/main" val="11297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F2409E-3F2D-6D43-82AF-D3572D5D41BE}"/>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6" name="Image 5">
            <a:extLst>
              <a:ext uri="{FF2B5EF4-FFF2-40B4-BE49-F238E27FC236}">
                <a16:creationId xmlns:a16="http://schemas.microsoft.com/office/drawing/2014/main" id="{5B04EC6E-9CCB-0140-8554-6E4C430969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7" name="Connecteur droit 6">
            <a:extLst>
              <a:ext uri="{FF2B5EF4-FFF2-40B4-BE49-F238E27FC236}">
                <a16:creationId xmlns:a16="http://schemas.microsoft.com/office/drawing/2014/main" id="{6B603F1E-E69C-0B4C-A1BA-3CC0AD6D2BC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45" name="Espace réservé du texte 43">
            <a:extLst>
              <a:ext uri="{FF2B5EF4-FFF2-40B4-BE49-F238E27FC236}">
                <a16:creationId xmlns:a16="http://schemas.microsoft.com/office/drawing/2014/main" id="{E169C935-3E78-914B-9EC9-46E267A38407}"/>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sp>
        <p:nvSpPr>
          <p:cNvPr id="15" name="Espace réservé pour une image  7">
            <a:extLst>
              <a:ext uri="{FF2B5EF4-FFF2-40B4-BE49-F238E27FC236}">
                <a16:creationId xmlns:a16="http://schemas.microsoft.com/office/drawing/2014/main" id="{2B0A4A87-9F33-E344-97AA-4151DBA6ADDE}"/>
              </a:ext>
            </a:extLst>
          </p:cNvPr>
          <p:cNvSpPr>
            <a:spLocks noGrp="1"/>
          </p:cNvSpPr>
          <p:nvPr>
            <p:ph type="pic" sz="quarter" idx="21"/>
          </p:nvPr>
        </p:nvSpPr>
        <p:spPr>
          <a:xfrm>
            <a:off x="609600" y="1808438"/>
            <a:ext cx="5397500" cy="4057620"/>
          </a:xfrm>
          <a:prstGeom prst="rect">
            <a:avLst/>
          </a:prstGeom>
        </p:spPr>
        <p:txBody>
          <a:bodyPr/>
          <a:lstStyle>
            <a:lvl1pPr marL="0" indent="0">
              <a:buNone/>
              <a:defRPr sz="1400">
                <a:latin typeface="Montserrat" pitchFamily="2" charset="77"/>
              </a:defRPr>
            </a:lvl1pPr>
          </a:lstStyle>
          <a:p>
            <a:r>
              <a:rPr lang="fr-FR"/>
              <a:t>Cliquez sur l'icône pour ajouter une image</a:t>
            </a:r>
            <a:endParaRPr lang="fr-FR" dirty="0"/>
          </a:p>
        </p:txBody>
      </p:sp>
      <p:sp>
        <p:nvSpPr>
          <p:cNvPr id="16" name="Espace réservé du texte 9">
            <a:extLst>
              <a:ext uri="{FF2B5EF4-FFF2-40B4-BE49-F238E27FC236}">
                <a16:creationId xmlns:a16="http://schemas.microsoft.com/office/drawing/2014/main" id="{BFACB3C1-FAD8-214B-B57B-F1F7705AEEBC}"/>
              </a:ext>
            </a:extLst>
          </p:cNvPr>
          <p:cNvSpPr>
            <a:spLocks noGrp="1"/>
          </p:cNvSpPr>
          <p:nvPr>
            <p:ph type="body" sz="quarter" idx="22" hasCustomPrompt="1"/>
          </p:nvPr>
        </p:nvSpPr>
        <p:spPr>
          <a:xfrm>
            <a:off x="609600" y="1413307"/>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sp>
        <p:nvSpPr>
          <p:cNvPr id="13" name="Espace réservé pour une image  7">
            <a:extLst>
              <a:ext uri="{FF2B5EF4-FFF2-40B4-BE49-F238E27FC236}">
                <a16:creationId xmlns:a16="http://schemas.microsoft.com/office/drawing/2014/main" id="{4D28B5E6-D0A0-C747-AFB6-28A8BB0D9900}"/>
              </a:ext>
            </a:extLst>
          </p:cNvPr>
          <p:cNvSpPr>
            <a:spLocks noGrp="1"/>
          </p:cNvSpPr>
          <p:nvPr>
            <p:ph type="pic" sz="quarter" idx="23"/>
          </p:nvPr>
        </p:nvSpPr>
        <p:spPr>
          <a:xfrm>
            <a:off x="6299200" y="1116345"/>
            <a:ext cx="5397500" cy="4057620"/>
          </a:xfrm>
          <a:prstGeom prst="rect">
            <a:avLst/>
          </a:prstGeom>
        </p:spPr>
        <p:txBody>
          <a:bodyPr/>
          <a:lstStyle>
            <a:lvl1pPr marL="0" indent="0">
              <a:buNone/>
              <a:defRPr sz="1400">
                <a:latin typeface="Montserrat" pitchFamily="2" charset="77"/>
              </a:defRPr>
            </a:lvl1pPr>
          </a:lstStyle>
          <a:p>
            <a:r>
              <a:rPr lang="fr-FR"/>
              <a:t>Cliquez sur l'icône pour ajouter une image</a:t>
            </a:r>
            <a:endParaRPr lang="fr-FR" dirty="0"/>
          </a:p>
        </p:txBody>
      </p:sp>
      <p:sp>
        <p:nvSpPr>
          <p:cNvPr id="14" name="Espace réservé du texte 9">
            <a:extLst>
              <a:ext uri="{FF2B5EF4-FFF2-40B4-BE49-F238E27FC236}">
                <a16:creationId xmlns:a16="http://schemas.microsoft.com/office/drawing/2014/main" id="{40594AD9-EE22-0B4E-AF35-B7869C447C9B}"/>
              </a:ext>
            </a:extLst>
          </p:cNvPr>
          <p:cNvSpPr>
            <a:spLocks noGrp="1"/>
          </p:cNvSpPr>
          <p:nvPr>
            <p:ph type="body" sz="quarter" idx="24" hasCustomPrompt="1"/>
          </p:nvPr>
        </p:nvSpPr>
        <p:spPr>
          <a:xfrm>
            <a:off x="6299200" y="5234898"/>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cxnSp>
        <p:nvCxnSpPr>
          <p:cNvPr id="17" name="Connecteur droit 16">
            <a:extLst>
              <a:ext uri="{FF2B5EF4-FFF2-40B4-BE49-F238E27FC236}">
                <a16:creationId xmlns:a16="http://schemas.microsoft.com/office/drawing/2014/main" id="{1F2D06D9-8A64-5F4E-B726-26FCA87DCC1B}"/>
              </a:ext>
            </a:extLst>
          </p:cNvPr>
          <p:cNvCxnSpPr>
            <a:cxnSpLocks/>
          </p:cNvCxnSpPr>
          <p:nvPr userDrawn="1"/>
        </p:nvCxnSpPr>
        <p:spPr>
          <a:xfrm>
            <a:off x="239505" y="929396"/>
            <a:ext cx="1170865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8" name="Espace réservé du texte 46">
            <a:extLst>
              <a:ext uri="{FF2B5EF4-FFF2-40B4-BE49-F238E27FC236}">
                <a16:creationId xmlns:a16="http://schemas.microsoft.com/office/drawing/2014/main" id="{CBDA1802-A751-0248-8984-8D679806CBCA}"/>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19" name="Espace réservé du texte 30">
            <a:extLst>
              <a:ext uri="{FF2B5EF4-FFF2-40B4-BE49-F238E27FC236}">
                <a16:creationId xmlns:a16="http://schemas.microsoft.com/office/drawing/2014/main" id="{76CB39B3-AD06-B440-96D5-2A5C1032DC36}"/>
              </a:ext>
            </a:extLst>
          </p:cNvPr>
          <p:cNvSpPr>
            <a:spLocks noGrp="1"/>
          </p:cNvSpPr>
          <p:nvPr>
            <p:ph type="body" sz="quarter" idx="10" hasCustomPrompt="1"/>
          </p:nvPr>
        </p:nvSpPr>
        <p:spPr>
          <a:xfrm>
            <a:off x="1081184" y="429756"/>
            <a:ext cx="243417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24" name="Espace réservé du texte 30">
            <a:extLst>
              <a:ext uri="{FF2B5EF4-FFF2-40B4-BE49-F238E27FC236}">
                <a16:creationId xmlns:a16="http://schemas.microsoft.com/office/drawing/2014/main" id="{743C7156-7F8C-AF41-8714-F6E23E3E1B20}"/>
              </a:ext>
            </a:extLst>
          </p:cNvPr>
          <p:cNvSpPr>
            <a:spLocks noGrp="1"/>
          </p:cNvSpPr>
          <p:nvPr>
            <p:ph type="body" sz="quarter" idx="19" hasCustomPrompt="1"/>
          </p:nvPr>
        </p:nvSpPr>
        <p:spPr>
          <a:xfrm>
            <a:off x="3728293" y="429756"/>
            <a:ext cx="3633056" cy="372308"/>
          </a:xfrm>
          <a:prstGeom prst="rect">
            <a:avLst/>
          </a:prstGeom>
        </p:spPr>
        <p:txBody>
          <a:bodyPr/>
          <a:lstStyle>
            <a:lvl1pPr marL="0" indent="0">
              <a:buNone/>
              <a:defRPr sz="1600" b="0" i="1">
                <a:solidFill>
                  <a:srgbClr val="7030A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sous-partie</a:t>
            </a:r>
          </a:p>
        </p:txBody>
      </p:sp>
      <p:sp>
        <p:nvSpPr>
          <p:cNvPr id="20" name="Espace réservé du texte 11">
            <a:extLst>
              <a:ext uri="{FF2B5EF4-FFF2-40B4-BE49-F238E27FC236}">
                <a16:creationId xmlns:a16="http://schemas.microsoft.com/office/drawing/2014/main" id="{A9B16DC5-1D64-4467-B5DC-5648037DBD3B}"/>
              </a:ext>
            </a:extLst>
          </p:cNvPr>
          <p:cNvSpPr>
            <a:spLocks noGrp="1"/>
          </p:cNvSpPr>
          <p:nvPr>
            <p:ph type="body" sz="quarter" idx="27" hasCustomPrompt="1"/>
          </p:nvPr>
        </p:nvSpPr>
        <p:spPr>
          <a:xfrm>
            <a:off x="5498801" y="6303617"/>
            <a:ext cx="1368000" cy="324000"/>
          </a:xfrm>
          <a:prstGeom prst="rect">
            <a:avLst/>
          </a:prstGeom>
        </p:spPr>
        <p:txBody>
          <a:bodyPr/>
          <a:lstStyle>
            <a:lvl1pPr marL="0" indent="0" algn="ctr">
              <a:buNone/>
              <a:defRPr lang="fr-FR" sz="1400" i="1" kern="1200" dirty="0">
                <a:solidFill>
                  <a:schemeClr val="tx1"/>
                </a:solidFill>
                <a:latin typeface="Montserrat Light" pitchFamily="2" charset="77"/>
                <a:ea typeface="+mn-ea"/>
                <a:cs typeface="+mn-cs"/>
              </a:defRPr>
            </a:lvl1pPr>
          </a:lstStyle>
          <a:p>
            <a:pPr lvl="0"/>
            <a:r>
              <a:rPr lang="fr-FR" dirty="0"/>
              <a:t>06/10/2022</a:t>
            </a:r>
          </a:p>
        </p:txBody>
      </p:sp>
    </p:spTree>
    <p:extLst>
      <p:ext uri="{BB962C8B-B14F-4D97-AF65-F5344CB8AC3E}">
        <p14:creationId xmlns:p14="http://schemas.microsoft.com/office/powerpoint/2010/main" val="176513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480F4C2E-887B-094D-BFD5-51557A3CEE0A}"/>
              </a:ext>
            </a:extLst>
          </p:cNvPr>
          <p:cNvSpPr txBox="1"/>
          <p:nvPr userDrawn="1"/>
        </p:nvSpPr>
        <p:spPr>
          <a:xfrm>
            <a:off x="4641953" y="448944"/>
            <a:ext cx="2908093" cy="584775"/>
          </a:xfrm>
          <a:prstGeom prst="rect">
            <a:avLst/>
          </a:prstGeom>
          <a:noFill/>
        </p:spPr>
        <p:txBody>
          <a:bodyPr wrap="square" rtlCol="0">
            <a:spAutoFit/>
          </a:bodyPr>
          <a:lstStyle>
            <a:defPPr>
              <a:defRPr lang="fr-FR"/>
            </a:defPPr>
            <a:lvl1pPr>
              <a:defRPr sz="3200" b="1">
                <a:latin typeface="Montserrat" panose="02000505000000020004" pitchFamily="2" charset="77"/>
              </a:defRPr>
            </a:lvl1pPr>
          </a:lstStyle>
          <a:p>
            <a:pPr algn="ctr"/>
            <a:r>
              <a:rPr lang="fr-FR" dirty="0">
                <a:solidFill>
                  <a:srgbClr val="DA443A"/>
                </a:solidFill>
              </a:rPr>
              <a:t>SOMMAIRE </a:t>
            </a:r>
          </a:p>
        </p:txBody>
      </p:sp>
      <p:cxnSp>
        <p:nvCxnSpPr>
          <p:cNvPr id="14" name="Connecteur droit 13">
            <a:extLst>
              <a:ext uri="{FF2B5EF4-FFF2-40B4-BE49-F238E27FC236}">
                <a16:creationId xmlns:a16="http://schemas.microsoft.com/office/drawing/2014/main" id="{39B66FCB-AFCB-554B-BA42-D592FF88CCAD}"/>
              </a:ext>
            </a:extLst>
          </p:cNvPr>
          <p:cNvCxnSpPr>
            <a:cxnSpLocks/>
          </p:cNvCxnSpPr>
          <p:nvPr userDrawn="1"/>
        </p:nvCxnSpPr>
        <p:spPr>
          <a:xfrm>
            <a:off x="4241452" y="1227231"/>
            <a:ext cx="3600000"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34" name="Espace réservé du texte 30">
            <a:extLst>
              <a:ext uri="{FF2B5EF4-FFF2-40B4-BE49-F238E27FC236}">
                <a16:creationId xmlns:a16="http://schemas.microsoft.com/office/drawing/2014/main" id="{42A4BCF0-5E51-F94D-B5F2-93000B87393A}"/>
              </a:ext>
            </a:extLst>
          </p:cNvPr>
          <p:cNvSpPr>
            <a:spLocks noGrp="1"/>
          </p:cNvSpPr>
          <p:nvPr>
            <p:ph type="body" sz="quarter" idx="10" hasCustomPrompt="1"/>
          </p:nvPr>
        </p:nvSpPr>
        <p:spPr>
          <a:xfrm>
            <a:off x="2084864" y="1917761"/>
            <a:ext cx="3805909" cy="705515"/>
          </a:xfrm>
          <a:prstGeom prst="rect">
            <a:avLst/>
          </a:prstGeom>
        </p:spPr>
        <p:txBody>
          <a:bodyPr/>
          <a:lstStyle>
            <a:lvl1pPr marL="0" indent="0">
              <a:buNone/>
              <a:defRPr sz="1800" b="1" i="0">
                <a:latin typeface="Montserrat SemiBold"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35" name="Espace réservé du texte 30">
            <a:extLst>
              <a:ext uri="{FF2B5EF4-FFF2-40B4-BE49-F238E27FC236}">
                <a16:creationId xmlns:a16="http://schemas.microsoft.com/office/drawing/2014/main" id="{335A25B2-B33A-9547-890E-809F2F324BF7}"/>
              </a:ext>
            </a:extLst>
          </p:cNvPr>
          <p:cNvSpPr>
            <a:spLocks noGrp="1"/>
          </p:cNvSpPr>
          <p:nvPr>
            <p:ph type="body" sz="quarter" idx="11" hasCustomPrompt="1"/>
          </p:nvPr>
        </p:nvSpPr>
        <p:spPr>
          <a:xfrm>
            <a:off x="2084864" y="3162361"/>
            <a:ext cx="3805909" cy="705515"/>
          </a:xfrm>
          <a:prstGeom prst="rect">
            <a:avLst/>
          </a:prstGeom>
        </p:spPr>
        <p:txBody>
          <a:bodyPr/>
          <a:lstStyle>
            <a:lvl1pPr marL="0" indent="0">
              <a:buNone/>
              <a:defRPr sz="1800" b="1" i="0">
                <a:latin typeface="Montserrat SemiBold"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47" name="Espace réservé du texte 46">
            <a:extLst>
              <a:ext uri="{FF2B5EF4-FFF2-40B4-BE49-F238E27FC236}">
                <a16:creationId xmlns:a16="http://schemas.microsoft.com/office/drawing/2014/main" id="{306695B5-D59A-9C47-84CD-BCCC4DB5689B}"/>
              </a:ext>
            </a:extLst>
          </p:cNvPr>
          <p:cNvSpPr>
            <a:spLocks noGrp="1"/>
          </p:cNvSpPr>
          <p:nvPr>
            <p:ph type="body" sz="quarter" idx="17" hasCustomPrompt="1"/>
          </p:nvPr>
        </p:nvSpPr>
        <p:spPr>
          <a:xfrm>
            <a:off x="1052143" y="1629348"/>
            <a:ext cx="1157658" cy="1147895"/>
          </a:xfrm>
          <a:prstGeom prst="rect">
            <a:avLst/>
          </a:prstGeom>
        </p:spPr>
        <p:txBody>
          <a:bodyPr/>
          <a:lstStyle>
            <a:lvl1pPr marL="0" indent="0">
              <a:buNone/>
              <a:defRPr sz="7200" b="0" i="0">
                <a:solidFill>
                  <a:srgbClr val="DA3232"/>
                </a:solidFill>
                <a:latin typeface="Montserrat" pitchFamily="2" charset="77"/>
              </a:defRPr>
            </a:lvl1pPr>
          </a:lstStyle>
          <a:p>
            <a:pPr lvl="0"/>
            <a:r>
              <a:rPr lang="fr-FR" dirty="0"/>
              <a:t>1</a:t>
            </a:r>
          </a:p>
        </p:txBody>
      </p:sp>
      <p:sp>
        <p:nvSpPr>
          <p:cNvPr id="52" name="Espace réservé du texte 30">
            <a:extLst>
              <a:ext uri="{FF2B5EF4-FFF2-40B4-BE49-F238E27FC236}">
                <a16:creationId xmlns:a16="http://schemas.microsoft.com/office/drawing/2014/main" id="{F27CE936-CF4C-1E41-9550-2931F4D79F3A}"/>
              </a:ext>
            </a:extLst>
          </p:cNvPr>
          <p:cNvSpPr>
            <a:spLocks noGrp="1"/>
          </p:cNvSpPr>
          <p:nvPr>
            <p:ph type="body" sz="quarter" idx="20" hasCustomPrompt="1"/>
          </p:nvPr>
        </p:nvSpPr>
        <p:spPr>
          <a:xfrm>
            <a:off x="7660164" y="1917761"/>
            <a:ext cx="3805909" cy="705515"/>
          </a:xfrm>
          <a:prstGeom prst="rect">
            <a:avLst/>
          </a:prstGeom>
        </p:spPr>
        <p:txBody>
          <a:bodyPr/>
          <a:lstStyle>
            <a:lvl1pPr marL="0" indent="0">
              <a:buNone/>
              <a:defRPr sz="1800" b="1" i="0">
                <a:latin typeface="Montserrat SemiBold"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53" name="Espace réservé du texte 46">
            <a:extLst>
              <a:ext uri="{FF2B5EF4-FFF2-40B4-BE49-F238E27FC236}">
                <a16:creationId xmlns:a16="http://schemas.microsoft.com/office/drawing/2014/main" id="{B101D71A-3CE8-6B41-8FB3-29FDDEE8FAE5}"/>
              </a:ext>
            </a:extLst>
          </p:cNvPr>
          <p:cNvSpPr>
            <a:spLocks noGrp="1"/>
          </p:cNvSpPr>
          <p:nvPr>
            <p:ph type="body" sz="quarter" idx="21" hasCustomPrompt="1"/>
          </p:nvPr>
        </p:nvSpPr>
        <p:spPr>
          <a:xfrm>
            <a:off x="6627443" y="1629348"/>
            <a:ext cx="1157658" cy="1147895"/>
          </a:xfrm>
          <a:prstGeom prst="rect">
            <a:avLst/>
          </a:prstGeom>
        </p:spPr>
        <p:txBody>
          <a:bodyPr/>
          <a:lstStyle>
            <a:lvl1pPr marL="0" indent="0">
              <a:buNone/>
              <a:defRPr sz="7200" b="0" i="0">
                <a:solidFill>
                  <a:srgbClr val="DA3232"/>
                </a:solidFill>
                <a:latin typeface="Montserrat" pitchFamily="2" charset="77"/>
              </a:defRPr>
            </a:lvl1pPr>
          </a:lstStyle>
          <a:p>
            <a:pPr lvl="0"/>
            <a:r>
              <a:rPr lang="fr-FR" dirty="0"/>
              <a:t>2</a:t>
            </a:r>
          </a:p>
        </p:txBody>
      </p:sp>
      <p:sp>
        <p:nvSpPr>
          <p:cNvPr id="54" name="Espace réservé du texte 30">
            <a:extLst>
              <a:ext uri="{FF2B5EF4-FFF2-40B4-BE49-F238E27FC236}">
                <a16:creationId xmlns:a16="http://schemas.microsoft.com/office/drawing/2014/main" id="{EB30F8D2-311C-1B4B-BC2C-D33F931D21AA}"/>
              </a:ext>
            </a:extLst>
          </p:cNvPr>
          <p:cNvSpPr>
            <a:spLocks noGrp="1"/>
          </p:cNvSpPr>
          <p:nvPr>
            <p:ph type="body" sz="quarter" idx="12" hasCustomPrompt="1"/>
          </p:nvPr>
        </p:nvSpPr>
        <p:spPr>
          <a:xfrm>
            <a:off x="2084864" y="4431857"/>
            <a:ext cx="3805909" cy="705515"/>
          </a:xfrm>
          <a:prstGeom prst="rect">
            <a:avLst/>
          </a:prstGeom>
        </p:spPr>
        <p:txBody>
          <a:bodyPr/>
          <a:lstStyle>
            <a:lvl1pPr marL="0" indent="0">
              <a:buNone/>
              <a:defRPr sz="1800" b="1" i="0">
                <a:latin typeface="Montserrat SemiBold"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55" name="Espace réservé du texte 46">
            <a:extLst>
              <a:ext uri="{FF2B5EF4-FFF2-40B4-BE49-F238E27FC236}">
                <a16:creationId xmlns:a16="http://schemas.microsoft.com/office/drawing/2014/main" id="{BB9C776C-CAD4-2543-9EF3-B590513DB335}"/>
              </a:ext>
            </a:extLst>
          </p:cNvPr>
          <p:cNvSpPr>
            <a:spLocks noGrp="1"/>
          </p:cNvSpPr>
          <p:nvPr>
            <p:ph type="body" sz="quarter" idx="19" hasCustomPrompt="1"/>
          </p:nvPr>
        </p:nvSpPr>
        <p:spPr>
          <a:xfrm>
            <a:off x="1052143" y="4142940"/>
            <a:ext cx="1157658" cy="1147895"/>
          </a:xfrm>
          <a:prstGeom prst="rect">
            <a:avLst/>
          </a:prstGeom>
        </p:spPr>
        <p:txBody>
          <a:bodyPr/>
          <a:lstStyle>
            <a:lvl1pPr marL="0" indent="0">
              <a:buNone/>
              <a:defRPr sz="7200" b="0" i="0">
                <a:solidFill>
                  <a:srgbClr val="DA3232"/>
                </a:solidFill>
                <a:latin typeface="Montserrat" pitchFamily="2" charset="77"/>
              </a:defRPr>
            </a:lvl1pPr>
          </a:lstStyle>
          <a:p>
            <a:pPr lvl="0"/>
            <a:r>
              <a:rPr lang="fr-FR" dirty="0"/>
              <a:t>5</a:t>
            </a:r>
          </a:p>
        </p:txBody>
      </p:sp>
      <p:sp>
        <p:nvSpPr>
          <p:cNvPr id="59" name="Espace réservé du texte 30">
            <a:extLst>
              <a:ext uri="{FF2B5EF4-FFF2-40B4-BE49-F238E27FC236}">
                <a16:creationId xmlns:a16="http://schemas.microsoft.com/office/drawing/2014/main" id="{DADA1B29-17D8-7C48-B750-227A36D36784}"/>
              </a:ext>
            </a:extLst>
          </p:cNvPr>
          <p:cNvSpPr>
            <a:spLocks noGrp="1"/>
          </p:cNvSpPr>
          <p:nvPr>
            <p:ph type="body" sz="quarter" idx="22" hasCustomPrompt="1"/>
          </p:nvPr>
        </p:nvSpPr>
        <p:spPr>
          <a:xfrm>
            <a:off x="7647464" y="3162361"/>
            <a:ext cx="3805909" cy="705515"/>
          </a:xfrm>
          <a:prstGeom prst="rect">
            <a:avLst/>
          </a:prstGeom>
        </p:spPr>
        <p:txBody>
          <a:bodyPr/>
          <a:lstStyle>
            <a:lvl1pPr marL="0" indent="0">
              <a:buNone/>
              <a:defRPr sz="1800" b="1" i="0">
                <a:latin typeface="Montserrat SemiBold"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60" name="Espace réservé du texte 46">
            <a:extLst>
              <a:ext uri="{FF2B5EF4-FFF2-40B4-BE49-F238E27FC236}">
                <a16:creationId xmlns:a16="http://schemas.microsoft.com/office/drawing/2014/main" id="{C49EFE4B-DD78-B149-8F82-6168AED67234}"/>
              </a:ext>
            </a:extLst>
          </p:cNvPr>
          <p:cNvSpPr>
            <a:spLocks noGrp="1"/>
          </p:cNvSpPr>
          <p:nvPr>
            <p:ph type="body" sz="quarter" idx="23" hasCustomPrompt="1"/>
          </p:nvPr>
        </p:nvSpPr>
        <p:spPr>
          <a:xfrm>
            <a:off x="6614743" y="2886144"/>
            <a:ext cx="1157658" cy="1147895"/>
          </a:xfrm>
          <a:prstGeom prst="rect">
            <a:avLst/>
          </a:prstGeom>
        </p:spPr>
        <p:txBody>
          <a:bodyPr/>
          <a:lstStyle>
            <a:lvl1pPr marL="0" indent="0">
              <a:buNone/>
              <a:defRPr sz="7200" b="0" i="0">
                <a:solidFill>
                  <a:srgbClr val="DA3232"/>
                </a:solidFill>
                <a:latin typeface="Montserrat" pitchFamily="2" charset="77"/>
              </a:defRPr>
            </a:lvl1pPr>
          </a:lstStyle>
          <a:p>
            <a:pPr lvl="0"/>
            <a:r>
              <a:rPr lang="fr-FR" dirty="0"/>
              <a:t>4</a:t>
            </a:r>
          </a:p>
        </p:txBody>
      </p:sp>
      <p:sp>
        <p:nvSpPr>
          <p:cNvPr id="66" name="Espace réservé du texte 46">
            <a:extLst>
              <a:ext uri="{FF2B5EF4-FFF2-40B4-BE49-F238E27FC236}">
                <a16:creationId xmlns:a16="http://schemas.microsoft.com/office/drawing/2014/main" id="{1B1AFBE0-196E-CC4D-B457-2193406ADE6C}"/>
              </a:ext>
            </a:extLst>
          </p:cNvPr>
          <p:cNvSpPr>
            <a:spLocks noGrp="1"/>
          </p:cNvSpPr>
          <p:nvPr>
            <p:ph type="body" sz="quarter" idx="26" hasCustomPrompt="1"/>
          </p:nvPr>
        </p:nvSpPr>
        <p:spPr>
          <a:xfrm>
            <a:off x="1052143" y="2873948"/>
            <a:ext cx="1157658" cy="1147895"/>
          </a:xfrm>
          <a:prstGeom prst="rect">
            <a:avLst/>
          </a:prstGeom>
        </p:spPr>
        <p:txBody>
          <a:bodyPr/>
          <a:lstStyle>
            <a:lvl1pPr marL="0" indent="0">
              <a:buNone/>
              <a:defRPr sz="7200" b="0" i="0">
                <a:solidFill>
                  <a:srgbClr val="DA3232"/>
                </a:solidFill>
                <a:latin typeface="Montserrat" pitchFamily="2" charset="77"/>
              </a:defRPr>
            </a:lvl1pPr>
          </a:lstStyle>
          <a:p>
            <a:pPr lvl="0"/>
            <a:r>
              <a:rPr lang="fr-FR" dirty="0"/>
              <a:t>3</a:t>
            </a:r>
          </a:p>
        </p:txBody>
      </p:sp>
      <p:cxnSp>
        <p:nvCxnSpPr>
          <p:cNvPr id="2" name="Connecteur droit 1">
            <a:extLst>
              <a:ext uri="{FF2B5EF4-FFF2-40B4-BE49-F238E27FC236}">
                <a16:creationId xmlns:a16="http://schemas.microsoft.com/office/drawing/2014/main" id="{AD28D2AD-A462-8474-7AB9-017E00303E49}"/>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3" name="Espace réservé du texte 43">
            <a:extLst>
              <a:ext uri="{FF2B5EF4-FFF2-40B4-BE49-F238E27FC236}">
                <a16:creationId xmlns:a16="http://schemas.microsoft.com/office/drawing/2014/main" id="{9CB73FC8-0E2B-9A62-180F-6C75FA242ED9}"/>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4" name="ZoneTexte 3">
            <a:extLst>
              <a:ext uri="{FF2B5EF4-FFF2-40B4-BE49-F238E27FC236}">
                <a16:creationId xmlns:a16="http://schemas.microsoft.com/office/drawing/2014/main" id="{A9C49B7D-308A-7A0F-9021-29AEB0477F7E}"/>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5" name="Image 4" descr="FFC-Logo-Region-Languedoc-Roussillon.jpg">
            <a:extLst>
              <a:ext uri="{FF2B5EF4-FFF2-40B4-BE49-F238E27FC236}">
                <a16:creationId xmlns:a16="http://schemas.microsoft.com/office/drawing/2014/main" id="{BC6347CE-6DFC-0777-C42D-994BD84D41C0}"/>
              </a:ext>
            </a:extLst>
          </p:cNvPr>
          <p:cNvPicPr>
            <a:picLocks noChangeAspect="1"/>
          </p:cNvPicPr>
          <p:nvPr userDrawn="1"/>
        </p:nvPicPr>
        <p:blipFill>
          <a:blip r:embed="rId2"/>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2006095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4F3DE2E-C693-DD40-A236-605D64534EC8}"/>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4" name="Image 3">
            <a:extLst>
              <a:ext uri="{FF2B5EF4-FFF2-40B4-BE49-F238E27FC236}">
                <a16:creationId xmlns:a16="http://schemas.microsoft.com/office/drawing/2014/main" id="{A8AC9212-1672-1149-A57A-88FDEA5A74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5" name="Connecteur droit 4">
            <a:extLst>
              <a:ext uri="{FF2B5EF4-FFF2-40B4-BE49-F238E27FC236}">
                <a16:creationId xmlns:a16="http://schemas.microsoft.com/office/drawing/2014/main" id="{F586B001-0E77-4C47-B604-463C4102AF21}"/>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6" name="Espace réservé du texte 43">
            <a:extLst>
              <a:ext uri="{FF2B5EF4-FFF2-40B4-BE49-F238E27FC236}">
                <a16:creationId xmlns:a16="http://schemas.microsoft.com/office/drawing/2014/main" id="{25A6FC70-C02C-7045-9C47-F1D4889B75F9}"/>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sp>
        <p:nvSpPr>
          <p:cNvPr id="11" name="Espace réservé du texte 9">
            <a:extLst>
              <a:ext uri="{FF2B5EF4-FFF2-40B4-BE49-F238E27FC236}">
                <a16:creationId xmlns:a16="http://schemas.microsoft.com/office/drawing/2014/main" id="{8B121120-4027-7D40-B0E2-04CA8C2D2AE4}"/>
              </a:ext>
            </a:extLst>
          </p:cNvPr>
          <p:cNvSpPr>
            <a:spLocks noGrp="1"/>
          </p:cNvSpPr>
          <p:nvPr>
            <p:ph type="body" sz="quarter" idx="22" hasCustomPrompt="1"/>
          </p:nvPr>
        </p:nvSpPr>
        <p:spPr>
          <a:xfrm>
            <a:off x="609600" y="1413307"/>
            <a:ext cx="5397500" cy="372308"/>
          </a:xfrm>
          <a:prstGeom prst="rect">
            <a:avLst/>
          </a:prstGeom>
        </p:spPr>
        <p:txBody>
          <a:bodyPr/>
          <a:lstStyle>
            <a:lvl1pPr marL="0" indent="0" algn="l"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 du tableau</a:t>
            </a:r>
          </a:p>
        </p:txBody>
      </p:sp>
      <p:cxnSp>
        <p:nvCxnSpPr>
          <p:cNvPr id="15" name="Connecteur droit 14">
            <a:extLst>
              <a:ext uri="{FF2B5EF4-FFF2-40B4-BE49-F238E27FC236}">
                <a16:creationId xmlns:a16="http://schemas.microsoft.com/office/drawing/2014/main" id="{97276FB9-EDB6-194A-85E6-EE30F6C2F36A}"/>
              </a:ext>
            </a:extLst>
          </p:cNvPr>
          <p:cNvCxnSpPr>
            <a:cxnSpLocks/>
          </p:cNvCxnSpPr>
          <p:nvPr userDrawn="1"/>
        </p:nvCxnSpPr>
        <p:spPr>
          <a:xfrm>
            <a:off x="239505" y="929396"/>
            <a:ext cx="1170865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6" name="Espace réservé du texte 46">
            <a:extLst>
              <a:ext uri="{FF2B5EF4-FFF2-40B4-BE49-F238E27FC236}">
                <a16:creationId xmlns:a16="http://schemas.microsoft.com/office/drawing/2014/main" id="{EA9278A5-DBE1-CE4B-BE18-2FDEBC9A5F1A}"/>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17" name="Espace réservé du texte 30">
            <a:extLst>
              <a:ext uri="{FF2B5EF4-FFF2-40B4-BE49-F238E27FC236}">
                <a16:creationId xmlns:a16="http://schemas.microsoft.com/office/drawing/2014/main" id="{02A6C899-3BD9-644E-85A2-0D3EE6AAADB0}"/>
              </a:ext>
            </a:extLst>
          </p:cNvPr>
          <p:cNvSpPr>
            <a:spLocks noGrp="1"/>
          </p:cNvSpPr>
          <p:nvPr>
            <p:ph type="body" sz="quarter" idx="10" hasCustomPrompt="1"/>
          </p:nvPr>
        </p:nvSpPr>
        <p:spPr>
          <a:xfrm>
            <a:off x="1081184" y="429756"/>
            <a:ext cx="243417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19" name="Espace réservé du texte 30">
            <a:extLst>
              <a:ext uri="{FF2B5EF4-FFF2-40B4-BE49-F238E27FC236}">
                <a16:creationId xmlns:a16="http://schemas.microsoft.com/office/drawing/2014/main" id="{D2228285-A269-5C4F-A3E2-F03D0A1B1F97}"/>
              </a:ext>
            </a:extLst>
          </p:cNvPr>
          <p:cNvSpPr>
            <a:spLocks noGrp="1"/>
          </p:cNvSpPr>
          <p:nvPr>
            <p:ph type="body" sz="quarter" idx="19" hasCustomPrompt="1"/>
          </p:nvPr>
        </p:nvSpPr>
        <p:spPr>
          <a:xfrm>
            <a:off x="3728293" y="429756"/>
            <a:ext cx="3633056" cy="372308"/>
          </a:xfrm>
          <a:prstGeom prst="rect">
            <a:avLst/>
          </a:prstGeom>
        </p:spPr>
        <p:txBody>
          <a:bodyPr/>
          <a:lstStyle>
            <a:lvl1pPr marL="0" indent="0">
              <a:buNone/>
              <a:defRPr sz="1600" b="0" i="1">
                <a:solidFill>
                  <a:srgbClr val="7030A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sous-partie</a:t>
            </a:r>
          </a:p>
        </p:txBody>
      </p:sp>
      <p:sp>
        <p:nvSpPr>
          <p:cNvPr id="12" name="Espace réservé du texte 11">
            <a:extLst>
              <a:ext uri="{FF2B5EF4-FFF2-40B4-BE49-F238E27FC236}">
                <a16:creationId xmlns:a16="http://schemas.microsoft.com/office/drawing/2014/main" id="{B6CC0737-56CE-432E-B6EB-9A90CF1BC31C}"/>
              </a:ext>
            </a:extLst>
          </p:cNvPr>
          <p:cNvSpPr>
            <a:spLocks noGrp="1"/>
          </p:cNvSpPr>
          <p:nvPr>
            <p:ph type="body" sz="quarter" idx="27" hasCustomPrompt="1"/>
          </p:nvPr>
        </p:nvSpPr>
        <p:spPr>
          <a:xfrm>
            <a:off x="5498801" y="6303617"/>
            <a:ext cx="1368000" cy="324000"/>
          </a:xfrm>
          <a:prstGeom prst="rect">
            <a:avLst/>
          </a:prstGeom>
        </p:spPr>
        <p:txBody>
          <a:bodyPr/>
          <a:lstStyle>
            <a:lvl1pPr marL="0" indent="0" algn="ctr">
              <a:buNone/>
              <a:defRPr lang="fr-FR" sz="1400" i="1" kern="1200" dirty="0">
                <a:solidFill>
                  <a:schemeClr val="tx1"/>
                </a:solidFill>
                <a:latin typeface="Montserrat Light" pitchFamily="2" charset="77"/>
                <a:ea typeface="+mn-ea"/>
                <a:cs typeface="+mn-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06/10/2022</a:t>
            </a:r>
          </a:p>
        </p:txBody>
      </p:sp>
    </p:spTree>
    <p:extLst>
      <p:ext uri="{BB962C8B-B14F-4D97-AF65-F5344CB8AC3E}">
        <p14:creationId xmlns:p14="http://schemas.microsoft.com/office/powerpoint/2010/main" val="3747131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4F3DE2E-C693-DD40-A236-605D64534EC8}"/>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4" name="Image 3">
            <a:extLst>
              <a:ext uri="{FF2B5EF4-FFF2-40B4-BE49-F238E27FC236}">
                <a16:creationId xmlns:a16="http://schemas.microsoft.com/office/drawing/2014/main" id="{A8AC9212-1672-1149-A57A-88FDEA5A74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5" name="Connecteur droit 4">
            <a:extLst>
              <a:ext uri="{FF2B5EF4-FFF2-40B4-BE49-F238E27FC236}">
                <a16:creationId xmlns:a16="http://schemas.microsoft.com/office/drawing/2014/main" id="{F586B001-0E77-4C47-B604-463C4102AF21}"/>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6" name="Espace réservé du texte 43">
            <a:extLst>
              <a:ext uri="{FF2B5EF4-FFF2-40B4-BE49-F238E27FC236}">
                <a16:creationId xmlns:a16="http://schemas.microsoft.com/office/drawing/2014/main" id="{25A6FC70-C02C-7045-9C47-F1D4889B75F9}"/>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cxnSp>
        <p:nvCxnSpPr>
          <p:cNvPr id="7" name="Connecteur droit 6">
            <a:extLst>
              <a:ext uri="{FF2B5EF4-FFF2-40B4-BE49-F238E27FC236}">
                <a16:creationId xmlns:a16="http://schemas.microsoft.com/office/drawing/2014/main" id="{FC1798D2-958F-0340-B6E1-72C97102BBA1}"/>
              </a:ext>
            </a:extLst>
          </p:cNvPr>
          <p:cNvCxnSpPr>
            <a:cxnSpLocks/>
          </p:cNvCxnSpPr>
          <p:nvPr userDrawn="1"/>
        </p:nvCxnSpPr>
        <p:spPr>
          <a:xfrm>
            <a:off x="239505" y="929396"/>
            <a:ext cx="4814673"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9" name="Espace réservé du texte 30">
            <a:extLst>
              <a:ext uri="{FF2B5EF4-FFF2-40B4-BE49-F238E27FC236}">
                <a16:creationId xmlns:a16="http://schemas.microsoft.com/office/drawing/2014/main" id="{2891E1C3-C194-144B-B8CE-3D872314E373}"/>
              </a:ext>
            </a:extLst>
          </p:cNvPr>
          <p:cNvSpPr>
            <a:spLocks noGrp="1"/>
          </p:cNvSpPr>
          <p:nvPr>
            <p:ph type="body" sz="quarter" idx="10" hasCustomPrompt="1"/>
          </p:nvPr>
        </p:nvSpPr>
        <p:spPr>
          <a:xfrm>
            <a:off x="633046" y="435418"/>
            <a:ext cx="10263553" cy="372308"/>
          </a:xfrm>
          <a:prstGeom prst="rect">
            <a:avLst/>
          </a:prstGeom>
        </p:spPr>
        <p:txBody>
          <a:bodyPr/>
          <a:lstStyle>
            <a:lvl1pPr marL="0" indent="0">
              <a:buNone/>
              <a:defRPr lang="fr-FR" sz="2400" b="1" kern="1200" dirty="0">
                <a:solidFill>
                  <a:srgbClr val="DA443A"/>
                </a:solidFill>
                <a:latin typeface="Montserrat" pitchFamily="2" charset="77"/>
                <a:ea typeface="+mn-ea"/>
                <a:cs typeface="+mn-cs"/>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ZOOM : TITRE DU SUJET</a:t>
            </a:r>
          </a:p>
        </p:txBody>
      </p:sp>
      <p:sp>
        <p:nvSpPr>
          <p:cNvPr id="12" name="Arc 11">
            <a:extLst>
              <a:ext uri="{FF2B5EF4-FFF2-40B4-BE49-F238E27FC236}">
                <a16:creationId xmlns:a16="http://schemas.microsoft.com/office/drawing/2014/main" id="{29ABE890-7843-294E-A060-4FD4C813D6F5}"/>
              </a:ext>
            </a:extLst>
          </p:cNvPr>
          <p:cNvSpPr/>
          <p:nvPr userDrawn="1"/>
        </p:nvSpPr>
        <p:spPr>
          <a:xfrm rot="1294712">
            <a:off x="2424" y="1230148"/>
            <a:ext cx="4312555" cy="4841657"/>
          </a:xfrm>
          <a:prstGeom prst="arc">
            <a:avLst>
              <a:gd name="adj1" fmla="val 16200000"/>
              <a:gd name="adj2" fmla="val 2728915"/>
            </a:avLst>
          </a:prstGeom>
          <a:noFill/>
          <a:ln w="158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3" name="Image 12">
            <a:extLst>
              <a:ext uri="{FF2B5EF4-FFF2-40B4-BE49-F238E27FC236}">
                <a16:creationId xmlns:a16="http://schemas.microsoft.com/office/drawing/2014/main" id="{D087694A-57BA-8D47-8CA9-9650B745E89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4722" y="2113286"/>
            <a:ext cx="3312988" cy="3126803"/>
          </a:xfrm>
          <a:prstGeom prst="rect">
            <a:avLst/>
          </a:prstGeom>
        </p:spPr>
      </p:pic>
      <p:sp>
        <p:nvSpPr>
          <p:cNvPr id="11" name="Espace réservé du texte 11">
            <a:extLst>
              <a:ext uri="{FF2B5EF4-FFF2-40B4-BE49-F238E27FC236}">
                <a16:creationId xmlns:a16="http://schemas.microsoft.com/office/drawing/2014/main" id="{47192917-F4EC-4DB1-9137-0C38699B5A08}"/>
              </a:ext>
            </a:extLst>
          </p:cNvPr>
          <p:cNvSpPr>
            <a:spLocks noGrp="1"/>
          </p:cNvSpPr>
          <p:nvPr>
            <p:ph type="body" sz="quarter" idx="27" hasCustomPrompt="1"/>
          </p:nvPr>
        </p:nvSpPr>
        <p:spPr>
          <a:xfrm>
            <a:off x="5498801" y="6303617"/>
            <a:ext cx="1368000" cy="324000"/>
          </a:xfrm>
          <a:prstGeom prst="rect">
            <a:avLst/>
          </a:prstGeom>
        </p:spPr>
        <p:txBody>
          <a:bodyPr/>
          <a:lstStyle>
            <a:lvl1pPr marL="0" indent="0" algn="ctr">
              <a:buNone/>
              <a:defRPr lang="fr-FR" sz="1400" i="1" kern="1200" dirty="0">
                <a:solidFill>
                  <a:schemeClr val="tx1"/>
                </a:solidFill>
                <a:latin typeface="Montserrat Light" pitchFamily="2" charset="77"/>
                <a:ea typeface="+mn-ea"/>
                <a:cs typeface="+mn-cs"/>
              </a:defRPr>
            </a:lvl1pPr>
          </a:lstStyle>
          <a:p>
            <a:pPr lvl="0"/>
            <a:r>
              <a:rPr lang="fr-FR" dirty="0"/>
              <a:t>06/10/2022</a:t>
            </a:r>
          </a:p>
        </p:txBody>
      </p:sp>
    </p:spTree>
    <p:extLst>
      <p:ext uri="{BB962C8B-B14F-4D97-AF65-F5344CB8AC3E}">
        <p14:creationId xmlns:p14="http://schemas.microsoft.com/office/powerpoint/2010/main" val="3111779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4F3DE2E-C693-DD40-A236-605D64534EC8}"/>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4" name="Image 3">
            <a:extLst>
              <a:ext uri="{FF2B5EF4-FFF2-40B4-BE49-F238E27FC236}">
                <a16:creationId xmlns:a16="http://schemas.microsoft.com/office/drawing/2014/main" id="{A8AC9212-1672-1149-A57A-88FDEA5A74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cxnSp>
        <p:nvCxnSpPr>
          <p:cNvPr id="5" name="Connecteur droit 4">
            <a:extLst>
              <a:ext uri="{FF2B5EF4-FFF2-40B4-BE49-F238E27FC236}">
                <a16:creationId xmlns:a16="http://schemas.microsoft.com/office/drawing/2014/main" id="{F586B001-0E77-4C47-B604-463C4102AF21}"/>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6" name="Espace réservé du texte 43">
            <a:extLst>
              <a:ext uri="{FF2B5EF4-FFF2-40B4-BE49-F238E27FC236}">
                <a16:creationId xmlns:a16="http://schemas.microsoft.com/office/drawing/2014/main" id="{25A6FC70-C02C-7045-9C47-F1D4889B75F9}"/>
              </a:ext>
            </a:extLst>
          </p:cNvPr>
          <p:cNvSpPr>
            <a:spLocks noGrp="1"/>
          </p:cNvSpPr>
          <p:nvPr>
            <p:ph type="body" sz="quarter" idx="16" hasCustomPrompt="1"/>
          </p:nvPr>
        </p:nvSpPr>
        <p:spPr>
          <a:xfrm>
            <a:off x="2585143" y="6299299"/>
            <a:ext cx="2888558"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pic>
        <p:nvPicPr>
          <p:cNvPr id="18" name="Image 17">
            <a:extLst>
              <a:ext uri="{FF2B5EF4-FFF2-40B4-BE49-F238E27FC236}">
                <a16:creationId xmlns:a16="http://schemas.microsoft.com/office/drawing/2014/main" id="{012C57F3-4A06-8A42-84B6-A9D0BF5ABB6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4722" y="2113286"/>
            <a:ext cx="3312988" cy="3126803"/>
          </a:xfrm>
          <a:prstGeom prst="rect">
            <a:avLst/>
          </a:prstGeom>
        </p:spPr>
      </p:pic>
      <p:cxnSp>
        <p:nvCxnSpPr>
          <p:cNvPr id="20" name="Connecteur droit 19">
            <a:extLst>
              <a:ext uri="{FF2B5EF4-FFF2-40B4-BE49-F238E27FC236}">
                <a16:creationId xmlns:a16="http://schemas.microsoft.com/office/drawing/2014/main" id="{A7C42153-5328-7E48-B2AF-E4A569595FF4}"/>
              </a:ext>
            </a:extLst>
          </p:cNvPr>
          <p:cNvCxnSpPr>
            <a:cxnSpLocks/>
          </p:cNvCxnSpPr>
          <p:nvPr userDrawn="1"/>
        </p:nvCxnSpPr>
        <p:spPr>
          <a:xfrm>
            <a:off x="623972" y="929396"/>
            <a:ext cx="2411328"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22" name="Espace réservé du texte 30">
            <a:extLst>
              <a:ext uri="{FF2B5EF4-FFF2-40B4-BE49-F238E27FC236}">
                <a16:creationId xmlns:a16="http://schemas.microsoft.com/office/drawing/2014/main" id="{706C8FC6-CB9D-B242-9964-1119C5C840C5}"/>
              </a:ext>
            </a:extLst>
          </p:cNvPr>
          <p:cNvSpPr>
            <a:spLocks noGrp="1"/>
          </p:cNvSpPr>
          <p:nvPr>
            <p:ph type="body" sz="quarter" idx="10" hasCustomPrompt="1"/>
          </p:nvPr>
        </p:nvSpPr>
        <p:spPr>
          <a:xfrm>
            <a:off x="633046" y="435418"/>
            <a:ext cx="10263553" cy="372308"/>
          </a:xfrm>
          <a:prstGeom prst="rect">
            <a:avLst/>
          </a:prstGeom>
        </p:spPr>
        <p:txBody>
          <a:bodyPr/>
          <a:lstStyle>
            <a:lvl1pPr marL="0" indent="0">
              <a:buNone/>
              <a:defRPr lang="fr-FR" sz="2400" b="1" kern="1200" dirty="0">
                <a:solidFill>
                  <a:srgbClr val="DA443A"/>
                </a:solidFill>
                <a:latin typeface="Montserrat" pitchFamily="2" charset="77"/>
                <a:ea typeface="+mn-ea"/>
                <a:cs typeface="+mn-cs"/>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CONCLUSION</a:t>
            </a:r>
          </a:p>
        </p:txBody>
      </p:sp>
      <p:sp>
        <p:nvSpPr>
          <p:cNvPr id="23" name="Arc 22">
            <a:extLst>
              <a:ext uri="{FF2B5EF4-FFF2-40B4-BE49-F238E27FC236}">
                <a16:creationId xmlns:a16="http://schemas.microsoft.com/office/drawing/2014/main" id="{BD7ED951-16F4-1540-868B-75F9B99CB623}"/>
              </a:ext>
            </a:extLst>
          </p:cNvPr>
          <p:cNvSpPr/>
          <p:nvPr userDrawn="1"/>
        </p:nvSpPr>
        <p:spPr>
          <a:xfrm rot="1294712">
            <a:off x="2425" y="1261485"/>
            <a:ext cx="4312555" cy="4841657"/>
          </a:xfrm>
          <a:prstGeom prst="arc">
            <a:avLst>
              <a:gd name="adj1" fmla="val 16200000"/>
              <a:gd name="adj2" fmla="val 2728915"/>
            </a:avLst>
          </a:prstGeom>
          <a:noFill/>
          <a:ln w="15875">
            <a:solidFill>
              <a:srgbClr val="DA32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space réservé du texte 11">
            <a:extLst>
              <a:ext uri="{FF2B5EF4-FFF2-40B4-BE49-F238E27FC236}">
                <a16:creationId xmlns:a16="http://schemas.microsoft.com/office/drawing/2014/main" id="{023B5703-EE2D-46FD-B167-2E33F7130055}"/>
              </a:ext>
            </a:extLst>
          </p:cNvPr>
          <p:cNvSpPr>
            <a:spLocks noGrp="1"/>
          </p:cNvSpPr>
          <p:nvPr>
            <p:ph type="body" sz="quarter" idx="27" hasCustomPrompt="1"/>
          </p:nvPr>
        </p:nvSpPr>
        <p:spPr>
          <a:xfrm>
            <a:off x="5498801" y="6303617"/>
            <a:ext cx="1368000" cy="324000"/>
          </a:xfrm>
          <a:prstGeom prst="rect">
            <a:avLst/>
          </a:prstGeom>
        </p:spPr>
        <p:txBody>
          <a:bodyPr/>
          <a:lstStyle>
            <a:lvl1pPr marL="0" indent="0" algn="ctr">
              <a:buNone/>
              <a:defRPr lang="fr-FR" sz="1400" i="1" kern="1200" dirty="0">
                <a:solidFill>
                  <a:schemeClr val="tx1"/>
                </a:solidFill>
                <a:latin typeface="Montserrat Light" pitchFamily="2" charset="77"/>
                <a:ea typeface="+mn-ea"/>
                <a:cs typeface="+mn-cs"/>
              </a:defRPr>
            </a:lvl1pPr>
          </a:lstStyle>
          <a:p>
            <a:pPr lvl="0"/>
            <a:r>
              <a:rPr lang="fr-FR" dirty="0"/>
              <a:t>07/04/2022</a:t>
            </a:r>
          </a:p>
        </p:txBody>
      </p:sp>
    </p:spTree>
    <p:extLst>
      <p:ext uri="{BB962C8B-B14F-4D97-AF65-F5344CB8AC3E}">
        <p14:creationId xmlns:p14="http://schemas.microsoft.com/office/powerpoint/2010/main" val="2356519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B459A1-A38E-E041-B1CD-B4A41660F5B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548EF-72D5-0441-A248-DD977D24490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4DBFFC-BA53-D041-A829-1A36072A2F56}"/>
              </a:ext>
            </a:extLst>
          </p:cNvPr>
          <p:cNvSpPr>
            <a:spLocks noGrp="1"/>
          </p:cNvSpPr>
          <p:nvPr>
            <p:ph type="dt" sz="half" idx="10"/>
          </p:nvPr>
        </p:nvSpPr>
        <p:spPr/>
        <p:txBody>
          <a:bodyPr/>
          <a:lstStyle/>
          <a:p>
            <a:fld id="{A7BB0DFC-D821-7A40-90B1-41E5A4136F63}" type="datetime1">
              <a:rPr lang="fr-FR" smtClean="0"/>
              <a:t>17/04/2023</a:t>
            </a:fld>
            <a:endParaRPr lang="fr-FR"/>
          </a:p>
        </p:txBody>
      </p:sp>
      <p:sp>
        <p:nvSpPr>
          <p:cNvPr id="5" name="Espace réservé du pied de page 4">
            <a:extLst>
              <a:ext uri="{FF2B5EF4-FFF2-40B4-BE49-F238E27FC236}">
                <a16:creationId xmlns:a16="http://schemas.microsoft.com/office/drawing/2014/main" id="{647FDF7B-84D3-214B-9A18-1473BB31B4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A13E07-4715-7A48-82AE-CA3C3E8D422F}"/>
              </a:ext>
            </a:extLst>
          </p:cNvPr>
          <p:cNvSpPr>
            <a:spLocks noGrp="1"/>
          </p:cNvSpPr>
          <p:nvPr>
            <p:ph type="sldNum" sz="quarter" idx="12"/>
          </p:nvPr>
        </p:nvSpPr>
        <p:spPr/>
        <p:txBody>
          <a:bodyPr/>
          <a:lstStyle/>
          <a:p>
            <a:fld id="{901250FD-0786-0246-BEA4-41679EAAC44F}" type="slidenum">
              <a:rPr lang="fr-FR" smtClean="0"/>
              <a:t>‹N°›</a:t>
            </a:fld>
            <a:endParaRPr lang="fr-FR"/>
          </a:p>
        </p:txBody>
      </p:sp>
    </p:spTree>
    <p:extLst>
      <p:ext uri="{BB962C8B-B14F-4D97-AF65-F5344CB8AC3E}">
        <p14:creationId xmlns:p14="http://schemas.microsoft.com/office/powerpoint/2010/main" val="1450215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F2409E-3F2D-6D43-82AF-D3572D5D41BE}"/>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cxnSp>
        <p:nvCxnSpPr>
          <p:cNvPr id="7" name="Connecteur droit 6">
            <a:extLst>
              <a:ext uri="{FF2B5EF4-FFF2-40B4-BE49-F238E27FC236}">
                <a16:creationId xmlns:a16="http://schemas.microsoft.com/office/drawing/2014/main" id="{6B603F1E-E69C-0B4C-A1BA-3CC0AD6D2BC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45" name="Espace réservé du texte 43">
            <a:extLst>
              <a:ext uri="{FF2B5EF4-FFF2-40B4-BE49-F238E27FC236}">
                <a16:creationId xmlns:a16="http://schemas.microsoft.com/office/drawing/2014/main" id="{E169C935-3E78-914B-9EC9-46E267A38407}"/>
              </a:ext>
            </a:extLst>
          </p:cNvPr>
          <p:cNvSpPr>
            <a:spLocks noGrp="1"/>
          </p:cNvSpPr>
          <p:nvPr>
            <p:ph type="body" sz="quarter" idx="16" hasCustomPrompt="1"/>
          </p:nvPr>
        </p:nvSpPr>
        <p:spPr>
          <a:xfrm>
            <a:off x="2585142" y="6299299"/>
            <a:ext cx="4996061" cy="490537"/>
          </a:xfrm>
          <a:prstGeom prst="rect">
            <a:avLst/>
          </a:prstGeom>
        </p:spPr>
        <p:txBody>
          <a:bodyPr/>
          <a:lstStyle>
            <a:lvl1pPr marL="0" indent="0">
              <a:buNone/>
              <a:defRPr sz="1400" b="0" i="0">
                <a:latin typeface="Montserrat Light" pitchFamily="2" charset="77"/>
              </a:defRPr>
            </a:lvl1pPr>
          </a:lstStyle>
          <a:p>
            <a:pPr lvl="0"/>
            <a:r>
              <a:rPr lang="fr-FR" dirty="0"/>
              <a:t>Titre présentation</a:t>
            </a:r>
          </a:p>
        </p:txBody>
      </p:sp>
      <p:cxnSp>
        <p:nvCxnSpPr>
          <p:cNvPr id="22" name="Connecteur droit 21">
            <a:extLst>
              <a:ext uri="{FF2B5EF4-FFF2-40B4-BE49-F238E27FC236}">
                <a16:creationId xmlns:a16="http://schemas.microsoft.com/office/drawing/2014/main" id="{3D110A52-0D4F-294B-94C1-33D56467DF7F}"/>
              </a:ext>
            </a:extLst>
          </p:cNvPr>
          <p:cNvCxnSpPr>
            <a:cxnSpLocks/>
          </p:cNvCxnSpPr>
          <p:nvPr userDrawn="1"/>
        </p:nvCxnSpPr>
        <p:spPr>
          <a:xfrm>
            <a:off x="239505" y="929396"/>
            <a:ext cx="374321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28" name="Espace réservé du texte 46">
            <a:extLst>
              <a:ext uri="{FF2B5EF4-FFF2-40B4-BE49-F238E27FC236}">
                <a16:creationId xmlns:a16="http://schemas.microsoft.com/office/drawing/2014/main" id="{FC5CD231-4883-4A44-A618-EAF68256F4EB}"/>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29" name="Espace réservé du texte 30">
            <a:extLst>
              <a:ext uri="{FF2B5EF4-FFF2-40B4-BE49-F238E27FC236}">
                <a16:creationId xmlns:a16="http://schemas.microsoft.com/office/drawing/2014/main" id="{5D1C3C14-7A59-5940-90A5-61E6A2EBA1AF}"/>
              </a:ext>
            </a:extLst>
          </p:cNvPr>
          <p:cNvSpPr>
            <a:spLocks noGrp="1"/>
          </p:cNvSpPr>
          <p:nvPr>
            <p:ph type="body" sz="quarter" idx="10" hasCustomPrompt="1"/>
          </p:nvPr>
        </p:nvSpPr>
        <p:spPr>
          <a:xfrm>
            <a:off x="1081184" y="429756"/>
            <a:ext cx="799931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3" name="Espace réservé du texte 2">
            <a:extLst>
              <a:ext uri="{FF2B5EF4-FFF2-40B4-BE49-F238E27FC236}">
                <a16:creationId xmlns:a16="http://schemas.microsoft.com/office/drawing/2014/main" id="{261E5978-C37E-104F-BF61-012325AB373D}"/>
              </a:ext>
            </a:extLst>
          </p:cNvPr>
          <p:cNvSpPr>
            <a:spLocks noGrp="1"/>
          </p:cNvSpPr>
          <p:nvPr>
            <p:ph type="body" sz="quarter" idx="18" hasCustomPrompt="1"/>
          </p:nvPr>
        </p:nvSpPr>
        <p:spPr>
          <a:xfrm>
            <a:off x="623887" y="1423987"/>
            <a:ext cx="10920395"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2"/>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3"/>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2"/>
              </a:buBlip>
            </a:pPr>
            <a:r>
              <a:rPr lang="fr-FR" dirty="0"/>
              <a:t>Deuxième niveau</a:t>
            </a:r>
          </a:p>
          <a:p>
            <a:pPr marL="1257300" lvl="2" indent="-342900" algn="l" defTabSz="914400" rtl="0" eaLnBrk="1" latinLnBrk="0" hangingPunct="1">
              <a:spcBef>
                <a:spcPts val="300"/>
              </a:spcBef>
              <a:spcAft>
                <a:spcPts val="300"/>
              </a:spcAft>
              <a:buSzPct val="60000"/>
              <a:buBlip>
                <a:blip r:embed="rId3"/>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pic>
        <p:nvPicPr>
          <p:cNvPr id="10" name="Image 9">
            <a:extLst>
              <a:ext uri="{FF2B5EF4-FFF2-40B4-BE49-F238E27FC236}">
                <a16:creationId xmlns:a16="http://schemas.microsoft.com/office/drawing/2014/main" id="{BBF87E4E-CA27-46BE-9AED-9217E1F1E34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37882" y="6048821"/>
            <a:ext cx="1834375" cy="722960"/>
          </a:xfrm>
          <a:prstGeom prst="rect">
            <a:avLst/>
          </a:prstGeom>
        </p:spPr>
      </p:pic>
    </p:spTree>
    <p:extLst>
      <p:ext uri="{BB962C8B-B14F-4D97-AF65-F5344CB8AC3E}">
        <p14:creationId xmlns:p14="http://schemas.microsoft.com/office/powerpoint/2010/main" val="1151175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4F3DE2E-C693-DD40-A236-605D64534EC8}"/>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a:latin typeface="Montserrat Light" pitchFamily="2" charset="77"/>
            </a:endParaRPr>
          </a:p>
        </p:txBody>
      </p:sp>
      <p:pic>
        <p:nvPicPr>
          <p:cNvPr id="4" name="Image 3">
            <a:extLst>
              <a:ext uri="{FF2B5EF4-FFF2-40B4-BE49-F238E27FC236}">
                <a16:creationId xmlns:a16="http://schemas.microsoft.com/office/drawing/2014/main" id="{A8AC9212-1672-1149-A57A-88FDEA5A741A}"/>
              </a:ext>
            </a:extLst>
          </p:cNvPr>
          <p:cNvPicPr>
            <a:picLocks noChangeAspect="1"/>
          </p:cNvPicPr>
          <p:nvPr userDrawn="1"/>
        </p:nvPicPr>
        <p:blipFill>
          <a:blip r:embed="rId2"/>
          <a:stretch>
            <a:fillRect/>
          </a:stretch>
        </p:blipFill>
        <p:spPr>
          <a:xfrm>
            <a:off x="537882" y="6048821"/>
            <a:ext cx="1834375" cy="722960"/>
          </a:xfrm>
          <a:prstGeom prst="rect">
            <a:avLst/>
          </a:prstGeom>
        </p:spPr>
      </p:pic>
      <p:cxnSp>
        <p:nvCxnSpPr>
          <p:cNvPr id="5" name="Connecteur droit 4">
            <a:extLst>
              <a:ext uri="{FF2B5EF4-FFF2-40B4-BE49-F238E27FC236}">
                <a16:creationId xmlns:a16="http://schemas.microsoft.com/office/drawing/2014/main" id="{F586B001-0E77-4C47-B604-463C4102AF21}"/>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012C57F3-4A06-8A42-84B6-A9D0BF5ABB66}"/>
              </a:ext>
            </a:extLst>
          </p:cNvPr>
          <p:cNvPicPr>
            <a:picLocks noChangeAspect="1"/>
          </p:cNvPicPr>
          <p:nvPr userDrawn="1"/>
        </p:nvPicPr>
        <p:blipFill rotWithShape="1">
          <a:blip r:embed="rId3"/>
          <a:srcRect l="7151" t="7961" r="60893" b="60318"/>
          <a:stretch/>
        </p:blipFill>
        <p:spPr>
          <a:xfrm>
            <a:off x="294722" y="2113286"/>
            <a:ext cx="3312988" cy="3126803"/>
          </a:xfrm>
          <a:prstGeom prst="rect">
            <a:avLst/>
          </a:prstGeom>
        </p:spPr>
      </p:pic>
      <p:cxnSp>
        <p:nvCxnSpPr>
          <p:cNvPr id="20" name="Connecteur droit 19">
            <a:extLst>
              <a:ext uri="{FF2B5EF4-FFF2-40B4-BE49-F238E27FC236}">
                <a16:creationId xmlns:a16="http://schemas.microsoft.com/office/drawing/2014/main" id="{A7C42153-5328-7E48-B2AF-E4A569595FF4}"/>
              </a:ext>
            </a:extLst>
          </p:cNvPr>
          <p:cNvCxnSpPr>
            <a:cxnSpLocks/>
          </p:cNvCxnSpPr>
          <p:nvPr userDrawn="1"/>
        </p:nvCxnSpPr>
        <p:spPr>
          <a:xfrm>
            <a:off x="623972" y="929396"/>
            <a:ext cx="11363712"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22" name="Espace réservé du texte 30">
            <a:extLst>
              <a:ext uri="{FF2B5EF4-FFF2-40B4-BE49-F238E27FC236}">
                <a16:creationId xmlns:a16="http://schemas.microsoft.com/office/drawing/2014/main" id="{706C8FC6-CB9D-B242-9964-1119C5C840C5}"/>
              </a:ext>
            </a:extLst>
          </p:cNvPr>
          <p:cNvSpPr>
            <a:spLocks noGrp="1"/>
          </p:cNvSpPr>
          <p:nvPr>
            <p:ph type="body" sz="quarter" idx="10" hasCustomPrompt="1"/>
          </p:nvPr>
        </p:nvSpPr>
        <p:spPr>
          <a:xfrm>
            <a:off x="633046" y="435418"/>
            <a:ext cx="10263553" cy="372308"/>
          </a:xfrm>
          <a:prstGeom prst="rect">
            <a:avLst/>
          </a:prstGeom>
        </p:spPr>
        <p:txBody>
          <a:bodyPr/>
          <a:lstStyle>
            <a:lvl1pPr marL="0" indent="0">
              <a:buNone/>
              <a:defRPr lang="fr-FR" sz="2400" b="1" kern="1200" dirty="0">
                <a:solidFill>
                  <a:srgbClr val="DA443A"/>
                </a:solidFill>
                <a:latin typeface="Montserrat" pitchFamily="2" charset="77"/>
                <a:ea typeface="+mn-ea"/>
                <a:cs typeface="+mn-cs"/>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a:t>CONCLUSION</a:t>
            </a:r>
          </a:p>
        </p:txBody>
      </p:sp>
      <p:sp>
        <p:nvSpPr>
          <p:cNvPr id="23" name="Arc 22">
            <a:extLst>
              <a:ext uri="{FF2B5EF4-FFF2-40B4-BE49-F238E27FC236}">
                <a16:creationId xmlns:a16="http://schemas.microsoft.com/office/drawing/2014/main" id="{BD7ED951-16F4-1540-868B-75F9B99CB623}"/>
              </a:ext>
            </a:extLst>
          </p:cNvPr>
          <p:cNvSpPr/>
          <p:nvPr userDrawn="1"/>
        </p:nvSpPr>
        <p:spPr>
          <a:xfrm rot="1294712">
            <a:off x="2425" y="1261485"/>
            <a:ext cx="4312555" cy="4841657"/>
          </a:xfrm>
          <a:prstGeom prst="arc">
            <a:avLst>
              <a:gd name="adj1" fmla="val 16200000"/>
              <a:gd name="adj2" fmla="val 2728915"/>
            </a:avLst>
          </a:prstGeom>
          <a:noFill/>
          <a:ln w="15875">
            <a:solidFill>
              <a:srgbClr val="DA32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72683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3219951A-86C8-6645-8E25-9C7F642FA8C3}"/>
              </a:ext>
            </a:extLst>
          </p:cNvPr>
          <p:cNvSpPr txBox="1"/>
          <p:nvPr userDrawn="1"/>
        </p:nvSpPr>
        <p:spPr>
          <a:xfrm>
            <a:off x="11005851" y="6285852"/>
            <a:ext cx="780429" cy="338554"/>
          </a:xfrm>
          <a:prstGeom prst="rect">
            <a:avLst/>
          </a:prstGeom>
          <a:noFill/>
        </p:spPr>
        <p:txBody>
          <a:bodyPr wrap="square" rtlCol="0">
            <a:spAutoFit/>
          </a:bodyPr>
          <a:lstStyle/>
          <a:p>
            <a:pPr algn="r"/>
            <a:fld id="{A6EC4F6E-705B-2A4B-8F5D-98C7DE76B53D}" type="slidenum">
              <a:rPr lang="fr-FR" sz="1600" dirty="0">
                <a:latin typeface="Montserrat Light" pitchFamily="2" charset="77"/>
              </a:rPr>
              <a:t>‹N°›</a:t>
            </a:fld>
            <a:endParaRPr lang="fr-FR" sz="1600" dirty="0">
              <a:latin typeface="Montserrat Light" pitchFamily="2" charset="77"/>
            </a:endParaRPr>
          </a:p>
        </p:txBody>
      </p:sp>
      <p:pic>
        <p:nvPicPr>
          <p:cNvPr id="13" name="Graphique 12" descr="Rythme cardiaque contour">
            <a:extLst>
              <a:ext uri="{FF2B5EF4-FFF2-40B4-BE49-F238E27FC236}">
                <a16:creationId xmlns:a16="http://schemas.microsoft.com/office/drawing/2014/main" id="{95AB94B9-F773-AD42-BF9D-F0E53B1143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835" y="1683751"/>
            <a:ext cx="2380130" cy="3517392"/>
          </a:xfrm>
          <a:prstGeom prst="rect">
            <a:avLst/>
          </a:prstGeom>
        </p:spPr>
      </p:pic>
      <p:sp>
        <p:nvSpPr>
          <p:cNvPr id="18" name="Espace réservé du texte 12">
            <a:extLst>
              <a:ext uri="{FF2B5EF4-FFF2-40B4-BE49-F238E27FC236}">
                <a16:creationId xmlns:a16="http://schemas.microsoft.com/office/drawing/2014/main" id="{6B4A4E26-B88F-6146-AFB3-2AD2B4D17ACA}"/>
              </a:ext>
            </a:extLst>
          </p:cNvPr>
          <p:cNvSpPr>
            <a:spLocks noGrp="1"/>
          </p:cNvSpPr>
          <p:nvPr>
            <p:ph type="body" sz="quarter" idx="10" hasCustomPrompt="1"/>
          </p:nvPr>
        </p:nvSpPr>
        <p:spPr>
          <a:xfrm>
            <a:off x="571500" y="2841179"/>
            <a:ext cx="2358987" cy="2806699"/>
          </a:xfrm>
          <a:prstGeom prst="rect">
            <a:avLst/>
          </a:prstGeom>
        </p:spPr>
        <p:txBody>
          <a:bodyPr/>
          <a:lstStyle>
            <a:lvl1pPr marL="0" indent="0" algn="ctr">
              <a:buNone/>
              <a:defRPr sz="8800" b="0" i="0">
                <a:solidFill>
                  <a:srgbClr val="662885"/>
                </a:solidFill>
                <a:latin typeface="Montserrat" pitchFamily="2" charset="77"/>
              </a:defRPr>
            </a:lvl1pPr>
          </a:lstStyle>
          <a:p>
            <a:pPr lvl="0"/>
            <a:r>
              <a:rPr lang="fr-FR" dirty="0"/>
              <a:t>1.1</a:t>
            </a:r>
          </a:p>
        </p:txBody>
      </p:sp>
      <p:sp>
        <p:nvSpPr>
          <p:cNvPr id="19" name="Espace réservé du texte 14">
            <a:extLst>
              <a:ext uri="{FF2B5EF4-FFF2-40B4-BE49-F238E27FC236}">
                <a16:creationId xmlns:a16="http://schemas.microsoft.com/office/drawing/2014/main" id="{ADB4BDED-EB51-8841-93E3-E7F14B7D2D0D}"/>
              </a:ext>
            </a:extLst>
          </p:cNvPr>
          <p:cNvSpPr>
            <a:spLocks noGrp="1"/>
          </p:cNvSpPr>
          <p:nvPr>
            <p:ph type="body" sz="quarter" idx="11" hasCustomPrompt="1"/>
          </p:nvPr>
        </p:nvSpPr>
        <p:spPr>
          <a:xfrm>
            <a:off x="4868671" y="2879279"/>
            <a:ext cx="6972300" cy="1968929"/>
          </a:xfrm>
          <a:prstGeom prst="rect">
            <a:avLst/>
          </a:prstGeom>
        </p:spPr>
        <p:txBody>
          <a:bodyPr/>
          <a:lstStyle>
            <a:lvl1pPr marL="0" indent="0">
              <a:buNone/>
              <a:defRPr sz="4400" b="1" i="1">
                <a:solidFill>
                  <a:srgbClr val="662885"/>
                </a:solidFill>
                <a:latin typeface="Montserrat" pitchFamily="2" charset="77"/>
              </a:defRPr>
            </a:lvl1pPr>
            <a:lvl2pPr marL="457200" indent="0">
              <a:buFontTx/>
              <a:buNone/>
              <a:defRPr sz="3200" b="0" i="0">
                <a:latin typeface="Montserrat Medium" pitchFamily="2" charset="77"/>
              </a:defRPr>
            </a:lvl2pPr>
            <a:lvl3pPr marL="914400" indent="0">
              <a:buNone/>
              <a:defRPr/>
            </a:lvl3pPr>
          </a:lstStyle>
          <a:p>
            <a:pPr lvl="0"/>
            <a:r>
              <a:rPr lang="fr-FR" dirty="0"/>
              <a:t>Sous-partie niveau 1</a:t>
            </a:r>
          </a:p>
          <a:p>
            <a:pPr lvl="1"/>
            <a:r>
              <a:rPr lang="fr-FR" dirty="0"/>
              <a:t>Deuxième niveau</a:t>
            </a:r>
          </a:p>
        </p:txBody>
      </p:sp>
    </p:spTree>
    <p:extLst>
      <p:ext uri="{BB962C8B-B14F-4D97-AF65-F5344CB8AC3E}">
        <p14:creationId xmlns:p14="http://schemas.microsoft.com/office/powerpoint/2010/main" val="268843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cxnSp>
        <p:nvCxnSpPr>
          <p:cNvPr id="22" name="Connecteur droit 21">
            <a:extLst>
              <a:ext uri="{FF2B5EF4-FFF2-40B4-BE49-F238E27FC236}">
                <a16:creationId xmlns:a16="http://schemas.microsoft.com/office/drawing/2014/main" id="{3D110A52-0D4F-294B-94C1-33D56467DF7F}"/>
              </a:ext>
            </a:extLst>
          </p:cNvPr>
          <p:cNvCxnSpPr>
            <a:cxnSpLocks/>
          </p:cNvCxnSpPr>
          <p:nvPr userDrawn="1"/>
        </p:nvCxnSpPr>
        <p:spPr>
          <a:xfrm>
            <a:off x="239505" y="929396"/>
            <a:ext cx="374321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28" name="Espace réservé du texte 46">
            <a:extLst>
              <a:ext uri="{FF2B5EF4-FFF2-40B4-BE49-F238E27FC236}">
                <a16:creationId xmlns:a16="http://schemas.microsoft.com/office/drawing/2014/main" id="{FC5CD231-4883-4A44-A618-EAF68256F4EB}"/>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29" name="Espace réservé du texte 30">
            <a:extLst>
              <a:ext uri="{FF2B5EF4-FFF2-40B4-BE49-F238E27FC236}">
                <a16:creationId xmlns:a16="http://schemas.microsoft.com/office/drawing/2014/main" id="{5D1C3C14-7A59-5940-90A5-61E6A2EBA1AF}"/>
              </a:ext>
            </a:extLst>
          </p:cNvPr>
          <p:cNvSpPr>
            <a:spLocks noGrp="1"/>
          </p:cNvSpPr>
          <p:nvPr>
            <p:ph type="body" sz="quarter" idx="10" hasCustomPrompt="1"/>
          </p:nvPr>
        </p:nvSpPr>
        <p:spPr>
          <a:xfrm>
            <a:off x="1081184" y="429756"/>
            <a:ext cx="799931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3" name="Espace réservé du texte 2">
            <a:extLst>
              <a:ext uri="{FF2B5EF4-FFF2-40B4-BE49-F238E27FC236}">
                <a16:creationId xmlns:a16="http://schemas.microsoft.com/office/drawing/2014/main" id="{261E5978-C37E-104F-BF61-012325AB373D}"/>
              </a:ext>
            </a:extLst>
          </p:cNvPr>
          <p:cNvSpPr>
            <a:spLocks noGrp="1"/>
          </p:cNvSpPr>
          <p:nvPr>
            <p:ph type="body" sz="quarter" idx="18" hasCustomPrompt="1"/>
          </p:nvPr>
        </p:nvSpPr>
        <p:spPr>
          <a:xfrm>
            <a:off x="623887" y="1423987"/>
            <a:ext cx="10920395"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2"/>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3"/>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2"/>
              </a:buBlip>
            </a:pPr>
            <a:r>
              <a:rPr lang="fr-FR" dirty="0"/>
              <a:t>Deuxième niveau</a:t>
            </a:r>
          </a:p>
          <a:p>
            <a:pPr marL="1257300" lvl="2" indent="-342900" algn="l" defTabSz="914400" rtl="0" eaLnBrk="1" latinLnBrk="0" hangingPunct="1">
              <a:spcBef>
                <a:spcPts val="300"/>
              </a:spcBef>
              <a:spcAft>
                <a:spcPts val="300"/>
              </a:spcAft>
              <a:buSzPct val="60000"/>
              <a:buBlip>
                <a:blip r:embed="rId3"/>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cxnSp>
        <p:nvCxnSpPr>
          <p:cNvPr id="2" name="Connecteur droit 1">
            <a:extLst>
              <a:ext uri="{FF2B5EF4-FFF2-40B4-BE49-F238E27FC236}">
                <a16:creationId xmlns:a16="http://schemas.microsoft.com/office/drawing/2014/main" id="{D91EC921-269D-892B-F67C-44B9B1C00489}"/>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4" name="Espace réservé du texte 43">
            <a:extLst>
              <a:ext uri="{FF2B5EF4-FFF2-40B4-BE49-F238E27FC236}">
                <a16:creationId xmlns:a16="http://schemas.microsoft.com/office/drawing/2014/main" id="{AC6D86C7-3E51-253F-7790-F67BEE3422F2}"/>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5" name="ZoneTexte 4">
            <a:extLst>
              <a:ext uri="{FF2B5EF4-FFF2-40B4-BE49-F238E27FC236}">
                <a16:creationId xmlns:a16="http://schemas.microsoft.com/office/drawing/2014/main" id="{6C2E33B2-B8B1-2364-4D9E-C2464067331E}"/>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8" name="Image 7" descr="FFC-Logo-Region-Languedoc-Roussillon.jpg">
            <a:extLst>
              <a:ext uri="{FF2B5EF4-FFF2-40B4-BE49-F238E27FC236}">
                <a16:creationId xmlns:a16="http://schemas.microsoft.com/office/drawing/2014/main" id="{2E0D0207-645B-3AF1-6485-6950F01F0B7B}"/>
              </a:ext>
            </a:extLst>
          </p:cNvPr>
          <p:cNvPicPr>
            <a:picLocks noChangeAspect="1"/>
          </p:cNvPicPr>
          <p:nvPr userDrawn="1"/>
        </p:nvPicPr>
        <p:blipFill>
          <a:blip r:embed="rId4"/>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47002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cxnSp>
        <p:nvCxnSpPr>
          <p:cNvPr id="22" name="Connecteur droit 21">
            <a:extLst>
              <a:ext uri="{FF2B5EF4-FFF2-40B4-BE49-F238E27FC236}">
                <a16:creationId xmlns:a16="http://schemas.microsoft.com/office/drawing/2014/main" id="{3D110A52-0D4F-294B-94C1-33D56467DF7F}"/>
              </a:ext>
            </a:extLst>
          </p:cNvPr>
          <p:cNvCxnSpPr>
            <a:cxnSpLocks/>
          </p:cNvCxnSpPr>
          <p:nvPr userDrawn="1"/>
        </p:nvCxnSpPr>
        <p:spPr>
          <a:xfrm>
            <a:off x="239505" y="929396"/>
            <a:ext cx="1170865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28" name="Espace réservé du texte 46">
            <a:extLst>
              <a:ext uri="{FF2B5EF4-FFF2-40B4-BE49-F238E27FC236}">
                <a16:creationId xmlns:a16="http://schemas.microsoft.com/office/drawing/2014/main" id="{FC5CD231-4883-4A44-A618-EAF68256F4EB}"/>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29" name="Espace réservé du texte 30">
            <a:extLst>
              <a:ext uri="{FF2B5EF4-FFF2-40B4-BE49-F238E27FC236}">
                <a16:creationId xmlns:a16="http://schemas.microsoft.com/office/drawing/2014/main" id="{5D1C3C14-7A59-5940-90A5-61E6A2EBA1AF}"/>
              </a:ext>
            </a:extLst>
          </p:cNvPr>
          <p:cNvSpPr>
            <a:spLocks noGrp="1"/>
          </p:cNvSpPr>
          <p:nvPr>
            <p:ph type="body" sz="quarter" idx="10" hasCustomPrompt="1"/>
          </p:nvPr>
        </p:nvSpPr>
        <p:spPr>
          <a:xfrm>
            <a:off x="1081184" y="429756"/>
            <a:ext cx="243417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3" name="Espace réservé du texte 2">
            <a:extLst>
              <a:ext uri="{FF2B5EF4-FFF2-40B4-BE49-F238E27FC236}">
                <a16:creationId xmlns:a16="http://schemas.microsoft.com/office/drawing/2014/main" id="{261E5978-C37E-104F-BF61-012325AB373D}"/>
              </a:ext>
            </a:extLst>
          </p:cNvPr>
          <p:cNvSpPr>
            <a:spLocks noGrp="1"/>
          </p:cNvSpPr>
          <p:nvPr>
            <p:ph type="body" sz="quarter" idx="18" hasCustomPrompt="1"/>
          </p:nvPr>
        </p:nvSpPr>
        <p:spPr>
          <a:xfrm>
            <a:off x="623887" y="1423987"/>
            <a:ext cx="10920395"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2"/>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3"/>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2"/>
              </a:buBlip>
            </a:pPr>
            <a:r>
              <a:rPr lang="fr-FR" dirty="0"/>
              <a:t>Deuxième niveau</a:t>
            </a:r>
          </a:p>
          <a:p>
            <a:pPr marL="1257300" lvl="2" indent="-342900" algn="l" defTabSz="914400" rtl="0" eaLnBrk="1" latinLnBrk="0" hangingPunct="1">
              <a:spcBef>
                <a:spcPts val="300"/>
              </a:spcBef>
              <a:spcAft>
                <a:spcPts val="300"/>
              </a:spcAft>
              <a:buSzPct val="60000"/>
              <a:buBlip>
                <a:blip r:embed="rId3"/>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sp>
        <p:nvSpPr>
          <p:cNvPr id="12" name="Espace réservé du texte 30">
            <a:extLst>
              <a:ext uri="{FF2B5EF4-FFF2-40B4-BE49-F238E27FC236}">
                <a16:creationId xmlns:a16="http://schemas.microsoft.com/office/drawing/2014/main" id="{8D62B0B8-CCBE-2F43-9FB6-925E5BC27DEB}"/>
              </a:ext>
            </a:extLst>
          </p:cNvPr>
          <p:cNvSpPr>
            <a:spLocks noGrp="1"/>
          </p:cNvSpPr>
          <p:nvPr>
            <p:ph type="body" sz="quarter" idx="19" hasCustomPrompt="1"/>
          </p:nvPr>
        </p:nvSpPr>
        <p:spPr>
          <a:xfrm>
            <a:off x="3728293" y="429756"/>
            <a:ext cx="3633056" cy="372308"/>
          </a:xfrm>
          <a:prstGeom prst="rect">
            <a:avLst/>
          </a:prstGeom>
        </p:spPr>
        <p:txBody>
          <a:bodyPr/>
          <a:lstStyle>
            <a:lvl1pPr marL="0" indent="0">
              <a:buNone/>
              <a:defRPr sz="1600" b="0" i="1">
                <a:solidFill>
                  <a:srgbClr val="7030A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sous-partie</a:t>
            </a:r>
          </a:p>
        </p:txBody>
      </p:sp>
      <p:cxnSp>
        <p:nvCxnSpPr>
          <p:cNvPr id="2" name="Connecteur droit 1">
            <a:extLst>
              <a:ext uri="{FF2B5EF4-FFF2-40B4-BE49-F238E27FC236}">
                <a16:creationId xmlns:a16="http://schemas.microsoft.com/office/drawing/2014/main" id="{18691204-CE91-0AB7-0F83-99BB5555895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4" name="Espace réservé du texte 43">
            <a:extLst>
              <a:ext uri="{FF2B5EF4-FFF2-40B4-BE49-F238E27FC236}">
                <a16:creationId xmlns:a16="http://schemas.microsoft.com/office/drawing/2014/main" id="{77A01EF2-010F-E7CC-3592-B708BED47F00}"/>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5" name="ZoneTexte 4">
            <a:extLst>
              <a:ext uri="{FF2B5EF4-FFF2-40B4-BE49-F238E27FC236}">
                <a16:creationId xmlns:a16="http://schemas.microsoft.com/office/drawing/2014/main" id="{F039C5D0-651F-B0EF-C87B-510436167F31}"/>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8" name="Image 7" descr="FFC-Logo-Region-Languedoc-Roussillon.jpg">
            <a:extLst>
              <a:ext uri="{FF2B5EF4-FFF2-40B4-BE49-F238E27FC236}">
                <a16:creationId xmlns:a16="http://schemas.microsoft.com/office/drawing/2014/main" id="{AC90D3D0-215D-376D-2F49-5A795BBF34F6}"/>
              </a:ext>
            </a:extLst>
          </p:cNvPr>
          <p:cNvPicPr>
            <a:picLocks noChangeAspect="1"/>
          </p:cNvPicPr>
          <p:nvPr userDrawn="1"/>
        </p:nvPicPr>
        <p:blipFill>
          <a:blip r:embed="rId4"/>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80630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9" name="Espace réservé du texte 2">
            <a:extLst>
              <a:ext uri="{FF2B5EF4-FFF2-40B4-BE49-F238E27FC236}">
                <a16:creationId xmlns:a16="http://schemas.microsoft.com/office/drawing/2014/main" id="{CBA45EE0-AB47-3A4D-BD15-E0BB2F758F80}"/>
              </a:ext>
            </a:extLst>
          </p:cNvPr>
          <p:cNvSpPr>
            <a:spLocks noGrp="1"/>
          </p:cNvSpPr>
          <p:nvPr>
            <p:ph type="body" sz="quarter" idx="19" hasCustomPrompt="1"/>
          </p:nvPr>
        </p:nvSpPr>
        <p:spPr>
          <a:xfrm>
            <a:off x="623887" y="860128"/>
            <a:ext cx="10920395"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2"/>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3"/>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2"/>
              </a:buBlip>
            </a:pPr>
            <a:r>
              <a:rPr lang="fr-FR" dirty="0"/>
              <a:t>Deuxième niveau</a:t>
            </a:r>
          </a:p>
          <a:p>
            <a:pPr marL="1257300" lvl="2" indent="-342900" algn="l" defTabSz="914400" rtl="0" eaLnBrk="1" latinLnBrk="0" hangingPunct="1">
              <a:spcBef>
                <a:spcPts val="300"/>
              </a:spcBef>
              <a:spcAft>
                <a:spcPts val="300"/>
              </a:spcAft>
              <a:buSzPct val="60000"/>
              <a:buBlip>
                <a:blip r:embed="rId3"/>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cxnSp>
        <p:nvCxnSpPr>
          <p:cNvPr id="2" name="Connecteur droit 1">
            <a:extLst>
              <a:ext uri="{FF2B5EF4-FFF2-40B4-BE49-F238E27FC236}">
                <a16:creationId xmlns:a16="http://schemas.microsoft.com/office/drawing/2014/main" id="{9A6CB1CA-C83A-4B09-18C8-663737B2EB2A}"/>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3" name="Espace réservé du texte 43">
            <a:extLst>
              <a:ext uri="{FF2B5EF4-FFF2-40B4-BE49-F238E27FC236}">
                <a16:creationId xmlns:a16="http://schemas.microsoft.com/office/drawing/2014/main" id="{B9869DBB-3285-EB82-B7A3-287696961FC8}"/>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4" name="ZoneTexte 3">
            <a:extLst>
              <a:ext uri="{FF2B5EF4-FFF2-40B4-BE49-F238E27FC236}">
                <a16:creationId xmlns:a16="http://schemas.microsoft.com/office/drawing/2014/main" id="{1925FB7B-0781-EF98-88A5-F717EFC3DD74}"/>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5" name="Image 4" descr="FFC-Logo-Region-Languedoc-Roussillon.jpg">
            <a:extLst>
              <a:ext uri="{FF2B5EF4-FFF2-40B4-BE49-F238E27FC236}">
                <a16:creationId xmlns:a16="http://schemas.microsoft.com/office/drawing/2014/main" id="{3136A05D-EEBE-87F9-3618-1924C24AE457}"/>
              </a:ext>
            </a:extLst>
          </p:cNvPr>
          <p:cNvPicPr>
            <a:picLocks noChangeAspect="1"/>
          </p:cNvPicPr>
          <p:nvPr userDrawn="1"/>
        </p:nvPicPr>
        <p:blipFill>
          <a:blip r:embed="rId4"/>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15439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94475521-CBD9-7544-8BA9-0710E73F7A31}"/>
              </a:ext>
            </a:extLst>
          </p:cNvPr>
          <p:cNvSpPr>
            <a:spLocks noGrp="1"/>
          </p:cNvSpPr>
          <p:nvPr>
            <p:ph type="pic" sz="quarter" idx="19"/>
          </p:nvPr>
        </p:nvSpPr>
        <p:spPr>
          <a:xfrm>
            <a:off x="6261100" y="1808438"/>
            <a:ext cx="5397500" cy="4057620"/>
          </a:xfrm>
          <a:prstGeom prst="rect">
            <a:avLst/>
          </a:prstGeom>
        </p:spPr>
        <p:txBody>
          <a:bodyPr/>
          <a:lstStyle>
            <a:lvl1pPr marL="0" indent="0">
              <a:buNone/>
              <a:defRPr sz="1400">
                <a:latin typeface="Montserrat" pitchFamily="2" charset="77"/>
              </a:defRPr>
            </a:lvl1pPr>
          </a:lstStyle>
          <a:p>
            <a:endParaRPr lang="fr-FR" dirty="0"/>
          </a:p>
        </p:txBody>
      </p:sp>
      <p:sp>
        <p:nvSpPr>
          <p:cNvPr id="17" name="Espace réservé du texte 9">
            <a:extLst>
              <a:ext uri="{FF2B5EF4-FFF2-40B4-BE49-F238E27FC236}">
                <a16:creationId xmlns:a16="http://schemas.microsoft.com/office/drawing/2014/main" id="{64587F0F-D5CE-9741-B25B-D13FE53BFD6A}"/>
              </a:ext>
            </a:extLst>
          </p:cNvPr>
          <p:cNvSpPr>
            <a:spLocks noGrp="1"/>
          </p:cNvSpPr>
          <p:nvPr>
            <p:ph type="body" sz="quarter" idx="20" hasCustomPrompt="1"/>
          </p:nvPr>
        </p:nvSpPr>
        <p:spPr>
          <a:xfrm>
            <a:off x="6261100" y="1413307"/>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sp>
        <p:nvSpPr>
          <p:cNvPr id="13" name="Espace réservé du texte 2">
            <a:extLst>
              <a:ext uri="{FF2B5EF4-FFF2-40B4-BE49-F238E27FC236}">
                <a16:creationId xmlns:a16="http://schemas.microsoft.com/office/drawing/2014/main" id="{FF3C0AF7-5853-F944-8422-632A343C80BB}"/>
              </a:ext>
            </a:extLst>
          </p:cNvPr>
          <p:cNvSpPr>
            <a:spLocks noGrp="1"/>
          </p:cNvSpPr>
          <p:nvPr>
            <p:ph type="body" sz="quarter" idx="21" hasCustomPrompt="1"/>
          </p:nvPr>
        </p:nvSpPr>
        <p:spPr>
          <a:xfrm>
            <a:off x="623887" y="1423987"/>
            <a:ext cx="5307007"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2"/>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3"/>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2"/>
              </a:buBlip>
            </a:pPr>
            <a:r>
              <a:rPr lang="fr-FR" dirty="0"/>
              <a:t>Deuxième niveau</a:t>
            </a:r>
          </a:p>
          <a:p>
            <a:pPr marL="1257300" lvl="2" indent="-342900" algn="l" defTabSz="914400" rtl="0" eaLnBrk="1" latinLnBrk="0" hangingPunct="1">
              <a:spcBef>
                <a:spcPts val="300"/>
              </a:spcBef>
              <a:spcAft>
                <a:spcPts val="300"/>
              </a:spcAft>
              <a:buSzPct val="60000"/>
              <a:buBlip>
                <a:blip r:embed="rId3"/>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cxnSp>
        <p:nvCxnSpPr>
          <p:cNvPr id="14" name="Connecteur droit 13">
            <a:extLst>
              <a:ext uri="{FF2B5EF4-FFF2-40B4-BE49-F238E27FC236}">
                <a16:creationId xmlns:a16="http://schemas.microsoft.com/office/drawing/2014/main" id="{BCD80035-4FF1-6143-B203-A25CB2FB7C39}"/>
              </a:ext>
            </a:extLst>
          </p:cNvPr>
          <p:cNvCxnSpPr>
            <a:cxnSpLocks/>
          </p:cNvCxnSpPr>
          <p:nvPr userDrawn="1"/>
        </p:nvCxnSpPr>
        <p:spPr>
          <a:xfrm>
            <a:off x="239505" y="929396"/>
            <a:ext cx="374321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5" name="Espace réservé du texte 46">
            <a:extLst>
              <a:ext uri="{FF2B5EF4-FFF2-40B4-BE49-F238E27FC236}">
                <a16:creationId xmlns:a16="http://schemas.microsoft.com/office/drawing/2014/main" id="{B2A70A0E-4137-734C-9094-11FE891AD023}"/>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16" name="Espace réservé du texte 30">
            <a:extLst>
              <a:ext uri="{FF2B5EF4-FFF2-40B4-BE49-F238E27FC236}">
                <a16:creationId xmlns:a16="http://schemas.microsoft.com/office/drawing/2014/main" id="{8DBAB132-7249-8749-B5C1-AD6CFDC12AE6}"/>
              </a:ext>
            </a:extLst>
          </p:cNvPr>
          <p:cNvSpPr>
            <a:spLocks noGrp="1"/>
          </p:cNvSpPr>
          <p:nvPr>
            <p:ph type="body" sz="quarter" idx="10" hasCustomPrompt="1"/>
          </p:nvPr>
        </p:nvSpPr>
        <p:spPr>
          <a:xfrm>
            <a:off x="1081184" y="429756"/>
            <a:ext cx="799931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cxnSp>
        <p:nvCxnSpPr>
          <p:cNvPr id="2" name="Connecteur droit 1">
            <a:extLst>
              <a:ext uri="{FF2B5EF4-FFF2-40B4-BE49-F238E27FC236}">
                <a16:creationId xmlns:a16="http://schemas.microsoft.com/office/drawing/2014/main" id="{A4430A1C-59B6-5B2E-D2E7-75E6564E8B66}"/>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3" name="Espace réservé du texte 43">
            <a:extLst>
              <a:ext uri="{FF2B5EF4-FFF2-40B4-BE49-F238E27FC236}">
                <a16:creationId xmlns:a16="http://schemas.microsoft.com/office/drawing/2014/main" id="{574777E4-8A95-7F1A-A4D1-2CAB086A6616}"/>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4" name="ZoneTexte 3">
            <a:extLst>
              <a:ext uri="{FF2B5EF4-FFF2-40B4-BE49-F238E27FC236}">
                <a16:creationId xmlns:a16="http://schemas.microsoft.com/office/drawing/2014/main" id="{F3E3E564-D835-31A6-5DD9-B2A408A28C51}"/>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5" name="Image 4" descr="FFC-Logo-Region-Languedoc-Roussillon.jpg">
            <a:extLst>
              <a:ext uri="{FF2B5EF4-FFF2-40B4-BE49-F238E27FC236}">
                <a16:creationId xmlns:a16="http://schemas.microsoft.com/office/drawing/2014/main" id="{6618EA95-8185-059B-A5F7-5E0539F0F2AC}"/>
              </a:ext>
            </a:extLst>
          </p:cNvPr>
          <p:cNvPicPr>
            <a:picLocks noChangeAspect="1"/>
          </p:cNvPicPr>
          <p:nvPr userDrawn="1"/>
        </p:nvPicPr>
        <p:blipFill>
          <a:blip r:embed="rId4"/>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411703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94475521-CBD9-7544-8BA9-0710E73F7A31}"/>
              </a:ext>
            </a:extLst>
          </p:cNvPr>
          <p:cNvSpPr>
            <a:spLocks noGrp="1"/>
          </p:cNvSpPr>
          <p:nvPr>
            <p:ph type="pic" sz="quarter" idx="19"/>
          </p:nvPr>
        </p:nvSpPr>
        <p:spPr>
          <a:xfrm>
            <a:off x="6261100" y="1808438"/>
            <a:ext cx="5397500" cy="4057620"/>
          </a:xfrm>
          <a:prstGeom prst="rect">
            <a:avLst/>
          </a:prstGeom>
        </p:spPr>
        <p:txBody>
          <a:bodyPr/>
          <a:lstStyle>
            <a:lvl1pPr marL="0" indent="0">
              <a:buNone/>
              <a:defRPr sz="1400">
                <a:latin typeface="Montserrat" pitchFamily="2" charset="77"/>
              </a:defRPr>
            </a:lvl1pPr>
          </a:lstStyle>
          <a:p>
            <a:endParaRPr lang="fr-FR" dirty="0"/>
          </a:p>
        </p:txBody>
      </p:sp>
      <p:sp>
        <p:nvSpPr>
          <p:cNvPr id="17" name="Espace réservé du texte 9">
            <a:extLst>
              <a:ext uri="{FF2B5EF4-FFF2-40B4-BE49-F238E27FC236}">
                <a16:creationId xmlns:a16="http://schemas.microsoft.com/office/drawing/2014/main" id="{64587F0F-D5CE-9741-B25B-D13FE53BFD6A}"/>
              </a:ext>
            </a:extLst>
          </p:cNvPr>
          <p:cNvSpPr>
            <a:spLocks noGrp="1"/>
          </p:cNvSpPr>
          <p:nvPr>
            <p:ph type="body" sz="quarter" idx="20" hasCustomPrompt="1"/>
          </p:nvPr>
        </p:nvSpPr>
        <p:spPr>
          <a:xfrm>
            <a:off x="6261100" y="1413307"/>
            <a:ext cx="5397500" cy="372308"/>
          </a:xfrm>
          <a:prstGeom prst="rect">
            <a:avLst/>
          </a:prstGeom>
        </p:spPr>
        <p:txBody>
          <a:bodyPr/>
          <a:lstStyle>
            <a:lvl1pPr marL="0" indent="0" algn="ctr" defTabSz="914400" rtl="0" eaLnBrk="1" latinLnBrk="0" hangingPunct="1">
              <a:buNone/>
              <a:defRPr lang="fr-FR" sz="1800" kern="1200" dirty="0">
                <a:solidFill>
                  <a:srgbClr val="DA443A"/>
                </a:solidFill>
                <a:latin typeface="Montserrat Light" pitchFamily="2" charset="77"/>
                <a:ea typeface="+mn-ea"/>
                <a:cs typeface="+mn-cs"/>
              </a:defRPr>
            </a:lvl1pPr>
          </a:lstStyle>
          <a:p>
            <a:pPr lvl="0"/>
            <a:r>
              <a:rPr lang="fr-FR" dirty="0"/>
              <a:t>Légende</a:t>
            </a:r>
          </a:p>
        </p:txBody>
      </p:sp>
      <p:sp>
        <p:nvSpPr>
          <p:cNvPr id="13" name="Espace réservé du texte 2">
            <a:extLst>
              <a:ext uri="{FF2B5EF4-FFF2-40B4-BE49-F238E27FC236}">
                <a16:creationId xmlns:a16="http://schemas.microsoft.com/office/drawing/2014/main" id="{FF3C0AF7-5853-F944-8422-632A343C80BB}"/>
              </a:ext>
            </a:extLst>
          </p:cNvPr>
          <p:cNvSpPr>
            <a:spLocks noGrp="1"/>
          </p:cNvSpPr>
          <p:nvPr>
            <p:ph type="body" sz="quarter" idx="21" hasCustomPrompt="1"/>
          </p:nvPr>
        </p:nvSpPr>
        <p:spPr>
          <a:xfrm>
            <a:off x="623887" y="1423987"/>
            <a:ext cx="5307007" cy="4442070"/>
          </a:xfrm>
          <a:prstGeom prst="rect">
            <a:avLst/>
          </a:prstGeom>
        </p:spPr>
        <p:txBody>
          <a:bodyPr/>
          <a:lstStyle>
            <a:lvl1pPr marL="0" indent="0">
              <a:buNone/>
              <a:defRPr lang="fr-FR" sz="2800" b="1" kern="1200" dirty="0" smtClean="0">
                <a:solidFill>
                  <a:srgbClr val="DA443A"/>
                </a:solidFill>
                <a:latin typeface="Montserrat" panose="02000505000000020004" pitchFamily="2" charset="77"/>
                <a:ea typeface="+mn-ea"/>
                <a:cs typeface="+mn-cs"/>
              </a:defRPr>
            </a:lvl1pPr>
            <a:lvl2pPr marL="720000" indent="-228600">
              <a:buFontTx/>
              <a:buBlip>
                <a:blip r:embed="rId2"/>
              </a:buBlip>
              <a:tabLst>
                <a:tab pos="900000" algn="l"/>
              </a:tabLst>
              <a:defRPr lang="fr-FR" sz="2000" kern="1200" dirty="0" smtClean="0">
                <a:solidFill>
                  <a:schemeClr val="tx1"/>
                </a:solidFill>
                <a:latin typeface="Montserrat Medium" panose="02000505000000020004" pitchFamily="2" charset="77"/>
                <a:ea typeface="+mn-ea"/>
                <a:cs typeface="+mn-cs"/>
              </a:defRPr>
            </a:lvl2pPr>
            <a:lvl3pPr marL="1260000" indent="-228600">
              <a:buFontTx/>
              <a:buBlip>
                <a:blip r:embed="rId3"/>
              </a:buBlip>
              <a:tabLst>
                <a:tab pos="1260000" algn="l"/>
              </a:tabLst>
              <a:defRPr lang="fr-FR" sz="1800" kern="1200" dirty="0" smtClean="0">
                <a:solidFill>
                  <a:schemeClr val="tx1"/>
                </a:solidFill>
                <a:latin typeface="Montserrat" pitchFamily="2" charset="77"/>
                <a:ea typeface="+mn-ea"/>
                <a:cs typeface="+mn-cs"/>
              </a:defRPr>
            </a:lvl3pPr>
            <a:lvl4pPr marL="1728000" indent="-228600">
              <a:buFont typeface="Lucida Grande" panose="020B0600040502020204" pitchFamily="34" charset="0"/>
              <a:buChar char="✓"/>
              <a:tabLst>
                <a:tab pos="1728000" algn="l"/>
              </a:tabLst>
              <a:defRPr lang="fr-FR" sz="1400" kern="1200" dirty="0">
                <a:solidFill>
                  <a:schemeClr val="tx1"/>
                </a:solidFill>
                <a:latin typeface="Montserrat" pitchFamily="2" charset="77"/>
                <a:ea typeface="+mn-ea"/>
                <a:cs typeface="+mn-cs"/>
              </a:defRPr>
            </a:lvl4pPr>
            <a:lvl5pPr>
              <a:defRPr/>
            </a:lvl5pPr>
          </a:lstStyle>
          <a:p>
            <a:pPr lvl="0"/>
            <a:r>
              <a:rPr lang="fr-FR" dirty="0"/>
              <a:t>Texte premier niveau</a:t>
            </a:r>
          </a:p>
          <a:p>
            <a:pPr marL="742950" lvl="1" indent="-285750" algn="l" defTabSz="914400" rtl="0" eaLnBrk="1" latinLnBrk="0" hangingPunct="1">
              <a:spcBef>
                <a:spcPts val="600"/>
              </a:spcBef>
              <a:spcAft>
                <a:spcPts val="600"/>
              </a:spcAft>
              <a:buBlip>
                <a:blip r:embed="rId2"/>
              </a:buBlip>
            </a:pPr>
            <a:r>
              <a:rPr lang="fr-FR" dirty="0"/>
              <a:t>Deuxième niveau</a:t>
            </a:r>
          </a:p>
          <a:p>
            <a:pPr marL="1257300" lvl="2" indent="-342900" algn="l" defTabSz="914400" rtl="0" eaLnBrk="1" latinLnBrk="0" hangingPunct="1">
              <a:spcBef>
                <a:spcPts val="300"/>
              </a:spcBef>
              <a:spcAft>
                <a:spcPts val="300"/>
              </a:spcAft>
              <a:buSzPct val="60000"/>
              <a:buBlip>
                <a:blip r:embed="rId3"/>
              </a:buBlip>
            </a:pPr>
            <a:r>
              <a:rPr lang="fr-FR" dirty="0"/>
              <a:t>Troisième niveau</a:t>
            </a:r>
          </a:p>
          <a:p>
            <a:pPr marL="1714500" lvl="3" indent="-342900" algn="l" defTabSz="914400" rtl="0" eaLnBrk="1" latinLnBrk="0" hangingPunct="1">
              <a:spcBef>
                <a:spcPts val="300"/>
              </a:spcBef>
              <a:spcAft>
                <a:spcPts val="300"/>
              </a:spcAft>
              <a:buSzPct val="100000"/>
              <a:buFont typeface="Lucida Grande" panose="020B0600040502020204" pitchFamily="34" charset="0"/>
              <a:buChar char="✓"/>
            </a:pPr>
            <a:r>
              <a:rPr lang="fr-FR" dirty="0"/>
              <a:t>Quatrième niveau</a:t>
            </a:r>
          </a:p>
        </p:txBody>
      </p:sp>
      <p:cxnSp>
        <p:nvCxnSpPr>
          <p:cNvPr id="14" name="Connecteur droit 13">
            <a:extLst>
              <a:ext uri="{FF2B5EF4-FFF2-40B4-BE49-F238E27FC236}">
                <a16:creationId xmlns:a16="http://schemas.microsoft.com/office/drawing/2014/main" id="{81606ABB-5449-F24D-8922-DDF51839B217}"/>
              </a:ext>
            </a:extLst>
          </p:cNvPr>
          <p:cNvCxnSpPr>
            <a:cxnSpLocks/>
          </p:cNvCxnSpPr>
          <p:nvPr userDrawn="1"/>
        </p:nvCxnSpPr>
        <p:spPr>
          <a:xfrm>
            <a:off x="239505" y="929396"/>
            <a:ext cx="11708655"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5" name="Espace réservé du texte 46">
            <a:extLst>
              <a:ext uri="{FF2B5EF4-FFF2-40B4-BE49-F238E27FC236}">
                <a16:creationId xmlns:a16="http://schemas.microsoft.com/office/drawing/2014/main" id="{7C628368-3718-2F4E-A77F-766522146ACA}"/>
              </a:ext>
            </a:extLst>
          </p:cNvPr>
          <p:cNvSpPr>
            <a:spLocks noGrp="1"/>
          </p:cNvSpPr>
          <p:nvPr>
            <p:ph type="body" sz="quarter" idx="17" hasCustomPrompt="1"/>
          </p:nvPr>
        </p:nvSpPr>
        <p:spPr>
          <a:xfrm>
            <a:off x="462030" y="355449"/>
            <a:ext cx="619156" cy="475304"/>
          </a:xfrm>
          <a:prstGeom prst="rect">
            <a:avLst/>
          </a:prstGeom>
        </p:spPr>
        <p:txBody>
          <a:bodyPr/>
          <a:lstStyle>
            <a:lvl1pPr marL="0" indent="0">
              <a:buNone/>
              <a:defRPr sz="2800" b="0" i="0">
                <a:solidFill>
                  <a:srgbClr val="DA3232"/>
                </a:solidFill>
                <a:latin typeface="Montserrat" pitchFamily="2" charset="77"/>
              </a:defRPr>
            </a:lvl1pPr>
          </a:lstStyle>
          <a:p>
            <a:pPr lvl="0"/>
            <a:r>
              <a:rPr lang="fr-FR" dirty="0"/>
              <a:t>1</a:t>
            </a:r>
          </a:p>
        </p:txBody>
      </p:sp>
      <p:sp>
        <p:nvSpPr>
          <p:cNvPr id="16" name="Espace réservé du texte 30">
            <a:extLst>
              <a:ext uri="{FF2B5EF4-FFF2-40B4-BE49-F238E27FC236}">
                <a16:creationId xmlns:a16="http://schemas.microsoft.com/office/drawing/2014/main" id="{87C386C2-E7F1-4E49-A360-6C8FF9373DA3}"/>
              </a:ext>
            </a:extLst>
          </p:cNvPr>
          <p:cNvSpPr>
            <a:spLocks noGrp="1"/>
          </p:cNvSpPr>
          <p:nvPr>
            <p:ph type="body" sz="quarter" idx="10" hasCustomPrompt="1"/>
          </p:nvPr>
        </p:nvSpPr>
        <p:spPr>
          <a:xfrm>
            <a:off x="1081184" y="429756"/>
            <a:ext cx="2434176" cy="372308"/>
          </a:xfrm>
          <a:prstGeom prst="rect">
            <a:avLst/>
          </a:prstGeom>
        </p:spPr>
        <p:txBody>
          <a:bodyPr/>
          <a:lstStyle>
            <a:lvl1pPr marL="0" indent="0">
              <a:buNone/>
              <a:defRPr sz="1600" b="0" i="0">
                <a:solidFill>
                  <a:srgbClr val="DA443A"/>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partie</a:t>
            </a:r>
          </a:p>
        </p:txBody>
      </p:sp>
      <p:sp>
        <p:nvSpPr>
          <p:cNvPr id="22" name="Espace réservé du texte 30">
            <a:extLst>
              <a:ext uri="{FF2B5EF4-FFF2-40B4-BE49-F238E27FC236}">
                <a16:creationId xmlns:a16="http://schemas.microsoft.com/office/drawing/2014/main" id="{ADA57CE7-BC6F-6645-9171-AB2A3A516868}"/>
              </a:ext>
            </a:extLst>
          </p:cNvPr>
          <p:cNvSpPr>
            <a:spLocks noGrp="1"/>
          </p:cNvSpPr>
          <p:nvPr>
            <p:ph type="body" sz="quarter" idx="22" hasCustomPrompt="1"/>
          </p:nvPr>
        </p:nvSpPr>
        <p:spPr>
          <a:xfrm>
            <a:off x="3728293" y="429756"/>
            <a:ext cx="3633056" cy="372308"/>
          </a:xfrm>
          <a:prstGeom prst="rect">
            <a:avLst/>
          </a:prstGeom>
        </p:spPr>
        <p:txBody>
          <a:bodyPr/>
          <a:lstStyle>
            <a:lvl1pPr marL="0" indent="0">
              <a:buNone/>
              <a:defRPr sz="1600" b="0" i="1">
                <a:solidFill>
                  <a:srgbClr val="7030A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fr-FR" dirty="0"/>
              <a:t>Titre de la sous-partie</a:t>
            </a:r>
          </a:p>
        </p:txBody>
      </p:sp>
      <p:cxnSp>
        <p:nvCxnSpPr>
          <p:cNvPr id="2" name="Connecteur droit 1">
            <a:extLst>
              <a:ext uri="{FF2B5EF4-FFF2-40B4-BE49-F238E27FC236}">
                <a16:creationId xmlns:a16="http://schemas.microsoft.com/office/drawing/2014/main" id="{73B9319A-1510-CD6F-306E-83FFF39768BC}"/>
              </a:ext>
            </a:extLst>
          </p:cNvPr>
          <p:cNvCxnSpPr>
            <a:cxnSpLocks/>
          </p:cNvCxnSpPr>
          <p:nvPr userDrawn="1"/>
        </p:nvCxnSpPr>
        <p:spPr>
          <a:xfrm>
            <a:off x="2506728" y="6250262"/>
            <a:ext cx="0" cy="377355"/>
          </a:xfrm>
          <a:prstGeom prst="line">
            <a:avLst/>
          </a:prstGeom>
          <a:ln w="19050">
            <a:gradFill>
              <a:gsLst>
                <a:gs pos="0">
                  <a:srgbClr val="572D7B"/>
                </a:gs>
                <a:gs pos="60000">
                  <a:srgbClr val="DA443A"/>
                </a:gs>
                <a:gs pos="100000">
                  <a:srgbClr val="E98338"/>
                </a:gs>
                <a:gs pos="100000">
                  <a:schemeClr val="accent1">
                    <a:lumMod val="30000"/>
                    <a:lumOff val="70000"/>
                  </a:schemeClr>
                </a:gs>
              </a:gsLst>
              <a:lin ang="14400000" scaled="0"/>
            </a:gradFill>
          </a:ln>
        </p:spPr>
        <p:style>
          <a:lnRef idx="1">
            <a:schemeClr val="accent1"/>
          </a:lnRef>
          <a:fillRef idx="0">
            <a:schemeClr val="accent1"/>
          </a:fillRef>
          <a:effectRef idx="0">
            <a:schemeClr val="accent1"/>
          </a:effectRef>
          <a:fontRef idx="minor">
            <a:schemeClr val="tx1"/>
          </a:fontRef>
        </p:style>
      </p:cxnSp>
      <p:sp>
        <p:nvSpPr>
          <p:cNvPr id="3" name="Espace réservé du texte 43">
            <a:extLst>
              <a:ext uri="{FF2B5EF4-FFF2-40B4-BE49-F238E27FC236}">
                <a16:creationId xmlns:a16="http://schemas.microsoft.com/office/drawing/2014/main" id="{A6CF0804-AAC0-CCD0-CF5C-B3960A98059B}"/>
              </a:ext>
            </a:extLst>
          </p:cNvPr>
          <p:cNvSpPr txBox="1">
            <a:spLocks/>
          </p:cNvSpPr>
          <p:nvPr userDrawn="1"/>
        </p:nvSpPr>
        <p:spPr>
          <a:xfrm>
            <a:off x="3485029" y="6302585"/>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LR</a:t>
            </a:r>
          </a:p>
        </p:txBody>
      </p:sp>
      <p:sp>
        <p:nvSpPr>
          <p:cNvPr id="4" name="ZoneTexte 3">
            <a:extLst>
              <a:ext uri="{FF2B5EF4-FFF2-40B4-BE49-F238E27FC236}">
                <a16:creationId xmlns:a16="http://schemas.microsoft.com/office/drawing/2014/main" id="{032F5669-5B24-EA40-9AD8-05ED44CCD75F}"/>
              </a:ext>
            </a:extLst>
          </p:cNvPr>
          <p:cNvSpPr txBox="1"/>
          <p:nvPr userDrawn="1"/>
        </p:nvSpPr>
        <p:spPr>
          <a:xfrm>
            <a:off x="10088266" y="6240175"/>
            <a:ext cx="1377807" cy="307777"/>
          </a:xfrm>
          <a:prstGeom prst="rect">
            <a:avLst/>
          </a:prstGeom>
          <a:noFill/>
        </p:spPr>
        <p:txBody>
          <a:bodyPr wrap="square" rtlCol="0">
            <a:spAutoFit/>
          </a:bodyPr>
          <a:lstStyle/>
          <a:p>
            <a:pPr algn="ctr"/>
            <a:r>
              <a:rPr lang="fr-FR" sz="1400" i="1" dirty="0">
                <a:latin typeface="Montserrat Light" pitchFamily="2" charset="77"/>
              </a:rPr>
              <a:t>17/04/2023</a:t>
            </a:r>
          </a:p>
        </p:txBody>
      </p:sp>
      <p:pic>
        <p:nvPicPr>
          <p:cNvPr id="5" name="Image 4" descr="FFC-Logo-Region-Languedoc-Roussillon.jpg">
            <a:extLst>
              <a:ext uri="{FF2B5EF4-FFF2-40B4-BE49-F238E27FC236}">
                <a16:creationId xmlns:a16="http://schemas.microsoft.com/office/drawing/2014/main" id="{772A490A-BD34-208B-21D8-374D764F0625}"/>
              </a:ext>
            </a:extLst>
          </p:cNvPr>
          <p:cNvPicPr>
            <a:picLocks noChangeAspect="1"/>
          </p:cNvPicPr>
          <p:nvPr userDrawn="1"/>
        </p:nvPicPr>
        <p:blipFill>
          <a:blip r:embed="rId4"/>
          <a:stretch>
            <a:fillRect/>
          </a:stretch>
        </p:blipFill>
        <p:spPr>
          <a:xfrm>
            <a:off x="208318" y="6112128"/>
            <a:ext cx="2845308" cy="688848"/>
          </a:xfrm>
          <a:prstGeom prst="rect">
            <a:avLst/>
          </a:prstGeom>
        </p:spPr>
      </p:pic>
    </p:spTree>
    <p:extLst>
      <p:ext uri="{BB962C8B-B14F-4D97-AF65-F5344CB8AC3E}">
        <p14:creationId xmlns:p14="http://schemas.microsoft.com/office/powerpoint/2010/main" val="396029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C745F29-C720-194C-B136-612AA35F6805}"/>
              </a:ext>
            </a:extLst>
          </p:cNvPr>
          <p:cNvSpPr txBox="1"/>
          <p:nvPr userDrawn="1"/>
        </p:nvSpPr>
        <p:spPr>
          <a:xfrm>
            <a:off x="4782593" y="6288122"/>
            <a:ext cx="2624447" cy="307777"/>
          </a:xfrm>
          <a:prstGeom prst="rect">
            <a:avLst/>
          </a:prstGeom>
          <a:noFill/>
        </p:spPr>
        <p:txBody>
          <a:bodyPr wrap="square" rtlCol="0">
            <a:spAutoFit/>
          </a:bodyPr>
          <a:lstStyle/>
          <a:p>
            <a:pPr algn="ctr"/>
            <a:endParaRPr lang="fr-FR" sz="1400" i="1" dirty="0">
              <a:latin typeface="Montserrat Light" pitchFamily="2" charset="77"/>
            </a:endParaRPr>
          </a:p>
        </p:txBody>
      </p:sp>
    </p:spTree>
    <p:extLst>
      <p:ext uri="{BB962C8B-B14F-4D97-AF65-F5344CB8AC3E}">
        <p14:creationId xmlns:p14="http://schemas.microsoft.com/office/powerpoint/2010/main" val="689367036"/>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64" r:id="rId3"/>
    <p:sldLayoutId id="2147483673" r:id="rId4"/>
    <p:sldLayoutId id="2147483674" r:id="rId5"/>
    <p:sldLayoutId id="2147483681" r:id="rId6"/>
    <p:sldLayoutId id="2147483675" r:id="rId7"/>
    <p:sldLayoutId id="2147483676" r:id="rId8"/>
    <p:sldLayoutId id="2147483682" r:id="rId9"/>
    <p:sldLayoutId id="2147483677" r:id="rId10"/>
    <p:sldLayoutId id="2147483683" r:id="rId11"/>
    <p:sldLayoutId id="2147483678" r:id="rId12"/>
    <p:sldLayoutId id="2147483684" r:id="rId13"/>
    <p:sldLayoutId id="2147483685" r:id="rId14"/>
    <p:sldLayoutId id="2147483679" r:id="rId15"/>
    <p:sldLayoutId id="2147483680"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C745F29-C720-194C-B136-612AA35F6805}"/>
              </a:ext>
            </a:extLst>
          </p:cNvPr>
          <p:cNvSpPr txBox="1"/>
          <p:nvPr userDrawn="1"/>
        </p:nvSpPr>
        <p:spPr>
          <a:xfrm>
            <a:off x="4782593" y="6288122"/>
            <a:ext cx="2624447" cy="307777"/>
          </a:xfrm>
          <a:prstGeom prst="rect">
            <a:avLst/>
          </a:prstGeom>
          <a:noFill/>
        </p:spPr>
        <p:txBody>
          <a:bodyPr wrap="square" rtlCol="0">
            <a:spAutoFit/>
          </a:bodyPr>
          <a:lstStyle/>
          <a:p>
            <a:pPr algn="ctr"/>
            <a:endParaRPr lang="fr-FR" sz="1400" i="1" dirty="0">
              <a:latin typeface="Montserrat Light" pitchFamily="2" charset="77"/>
            </a:endParaRPr>
          </a:p>
        </p:txBody>
      </p:sp>
    </p:spTree>
    <p:extLst>
      <p:ext uri="{BB962C8B-B14F-4D97-AF65-F5344CB8AC3E}">
        <p14:creationId xmlns:p14="http://schemas.microsoft.com/office/powerpoint/2010/main" val="4666605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ardioregions@fedecardio.com"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hyperlink" Target="Guide%20pratique%20&#224;%20destination%20des%20AC%20et%20CCS%20-%20Edition%202020.pdf" TargetMode="Externa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tonine.bellini@fedecardio.com"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tonine.bellini@fedecardio.com"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3FAE5EC1-BE9B-BB4B-B64F-44629FC7C944}"/>
              </a:ext>
            </a:extLst>
          </p:cNvPr>
          <p:cNvCxnSpPr>
            <a:cxnSpLocks/>
          </p:cNvCxnSpPr>
          <p:nvPr/>
        </p:nvCxnSpPr>
        <p:spPr>
          <a:xfrm>
            <a:off x="4229469" y="4353604"/>
            <a:ext cx="3600000" cy="0"/>
          </a:xfrm>
          <a:prstGeom prst="line">
            <a:avLst/>
          </a:prstGeom>
          <a:ln w="31750" cap="rnd">
            <a:gradFill>
              <a:gsLst>
                <a:gs pos="0">
                  <a:srgbClr val="572D7B"/>
                </a:gs>
                <a:gs pos="60000">
                  <a:srgbClr val="DA3232"/>
                </a:gs>
                <a:gs pos="100000">
                  <a:srgbClr val="E98338"/>
                </a:gs>
                <a:gs pos="100000">
                  <a:schemeClr val="accent1">
                    <a:lumMod val="30000"/>
                    <a:lumOff val="70000"/>
                  </a:schemeClr>
                </a:gs>
              </a:gsLst>
              <a:lin ang="21000000" scaled="0"/>
            </a:gradFill>
          </a:ln>
        </p:spPr>
        <p:style>
          <a:lnRef idx="1">
            <a:schemeClr val="accent1"/>
          </a:lnRef>
          <a:fillRef idx="0">
            <a:schemeClr val="accent1"/>
          </a:fillRef>
          <a:effectRef idx="0">
            <a:schemeClr val="accent1"/>
          </a:effectRef>
          <a:fontRef idx="minor">
            <a:schemeClr val="tx1"/>
          </a:fontRef>
        </p:style>
      </p:cxnSp>
      <p:sp>
        <p:nvSpPr>
          <p:cNvPr id="10" name="Espace réservé du texte 8">
            <a:extLst>
              <a:ext uri="{FF2B5EF4-FFF2-40B4-BE49-F238E27FC236}">
                <a16:creationId xmlns:a16="http://schemas.microsoft.com/office/drawing/2014/main" id="{E5E03D4C-9105-B540-873C-56B1A9A2B168}"/>
              </a:ext>
            </a:extLst>
          </p:cNvPr>
          <p:cNvSpPr txBox="1">
            <a:spLocks/>
          </p:cNvSpPr>
          <p:nvPr/>
        </p:nvSpPr>
        <p:spPr>
          <a:xfrm>
            <a:off x="3106084" y="4570795"/>
            <a:ext cx="5715000" cy="64611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rgbClr val="DA3232"/>
                </a:solidFill>
                <a:latin typeface="Montserra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17 Avril 2023</a:t>
            </a:r>
          </a:p>
        </p:txBody>
      </p:sp>
      <p:sp>
        <p:nvSpPr>
          <p:cNvPr id="11" name="Espace réservé du texte 10">
            <a:extLst>
              <a:ext uri="{FF2B5EF4-FFF2-40B4-BE49-F238E27FC236}">
                <a16:creationId xmlns:a16="http://schemas.microsoft.com/office/drawing/2014/main" id="{E8D4729F-7039-D241-984F-1804FDD8CE49}"/>
              </a:ext>
            </a:extLst>
          </p:cNvPr>
          <p:cNvSpPr txBox="1">
            <a:spLocks/>
          </p:cNvSpPr>
          <p:nvPr/>
        </p:nvSpPr>
        <p:spPr>
          <a:xfrm>
            <a:off x="488477" y="3015081"/>
            <a:ext cx="11081983" cy="12299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lang="fr-FR" sz="3600" kern="1200" dirty="0" smtClean="0">
                <a:solidFill>
                  <a:srgbClr val="572D7B"/>
                </a:solidFill>
                <a:latin typeface="Montserrat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lang="fr-FR" sz="3600" kern="1200" dirty="0" smtClean="0">
                <a:solidFill>
                  <a:srgbClr val="572D7B"/>
                </a:solidFill>
                <a:latin typeface="Montserrat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Clubs Cœur et Santé</a:t>
            </a:r>
          </a:p>
          <a:p>
            <a:r>
              <a:rPr lang="fr-FR" dirty="0"/>
              <a:t>Du Languedoc-Roussillon</a:t>
            </a:r>
          </a:p>
          <a:p>
            <a:pPr lvl="1"/>
            <a:endParaRPr lang="fr-FR" dirty="0"/>
          </a:p>
        </p:txBody>
      </p:sp>
    </p:spTree>
    <p:extLst>
      <p:ext uri="{BB962C8B-B14F-4D97-AF65-F5344CB8AC3E}">
        <p14:creationId xmlns:p14="http://schemas.microsoft.com/office/powerpoint/2010/main" val="398777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153747F-AB19-45D2-B8F7-0A95C398622A}"/>
              </a:ext>
            </a:extLst>
          </p:cNvPr>
          <p:cNvSpPr>
            <a:spLocks noGrp="1"/>
          </p:cNvSpPr>
          <p:nvPr>
            <p:ph type="body" sz="quarter" idx="10"/>
          </p:nvPr>
        </p:nvSpPr>
        <p:spPr>
          <a:xfrm>
            <a:off x="1051335" y="413710"/>
            <a:ext cx="10263553" cy="372308"/>
          </a:xfrm>
        </p:spPr>
        <p:txBody>
          <a:bodyPr/>
          <a:lstStyle/>
          <a:p>
            <a:r>
              <a:rPr lang="fr-FR" b="0"/>
              <a:t>En résumé </a:t>
            </a:r>
          </a:p>
          <a:p>
            <a:endParaRPr lang="fr-FR"/>
          </a:p>
        </p:txBody>
      </p:sp>
      <p:sp>
        <p:nvSpPr>
          <p:cNvPr id="4" name="ZoneTexte 3">
            <a:extLst>
              <a:ext uri="{FF2B5EF4-FFF2-40B4-BE49-F238E27FC236}">
                <a16:creationId xmlns:a16="http://schemas.microsoft.com/office/drawing/2014/main" id="{D1D45FDB-8644-4236-A4A7-15D893CF0C98}"/>
              </a:ext>
            </a:extLst>
          </p:cNvPr>
          <p:cNvSpPr txBox="1"/>
          <p:nvPr/>
        </p:nvSpPr>
        <p:spPr>
          <a:xfrm>
            <a:off x="4036995" y="2351773"/>
            <a:ext cx="7548647"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Permettant de traduire </a:t>
            </a:r>
            <a:r>
              <a:rPr kumimoji="0" lang="fr-FR" sz="1800" b="0" i="0" u="none" strike="noStrike" kern="1200" cap="none" spc="0" normalizeH="0" baseline="0" noProof="0">
                <a:ln>
                  <a:noFill/>
                </a:ln>
                <a:solidFill>
                  <a:srgbClr val="C00000"/>
                </a:solidFill>
                <a:effectLst/>
                <a:uLnTx/>
                <a:uFillTx/>
                <a:latin typeface="Montserrat Medium" panose="00000600000000000000" pitchFamily="2" charset="0"/>
                <a:ea typeface="+mn-ea"/>
                <a:cs typeface="+mn-cs"/>
              </a:rPr>
              <a:t>nos ambitions</a:t>
            </a:r>
            <a:r>
              <a:rPr kumimoji="0" lang="fr-FR" sz="18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rPr>
              <a:t> </a:t>
            </a:r>
            <a:r>
              <a:rPr kumimoji="0" lang="fr-FR" sz="18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pour les 5 ans à venir</a:t>
            </a:r>
            <a:r>
              <a:rPr kumimoji="0" lang="fr-FR"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fr-FR"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6A8A6848-C877-467F-BC38-F7ABEDA33518}"/>
              </a:ext>
            </a:extLst>
          </p:cNvPr>
          <p:cNvSpPr txBox="1"/>
          <p:nvPr/>
        </p:nvSpPr>
        <p:spPr>
          <a:xfrm>
            <a:off x="4221479" y="3357875"/>
            <a:ext cx="8064555"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Clarifiant une </a:t>
            </a:r>
            <a:r>
              <a:rPr kumimoji="0" lang="fr-FR" sz="1800" b="0" i="0" u="none" strike="noStrike" kern="1200" cap="none" spc="0" normalizeH="0" baseline="0" noProof="0">
                <a:ln>
                  <a:noFill/>
                </a:ln>
                <a:solidFill>
                  <a:srgbClr val="C00000"/>
                </a:solidFill>
                <a:effectLst/>
                <a:uLnTx/>
                <a:uFillTx/>
                <a:latin typeface="Montserrat Medium" panose="00000600000000000000" pitchFamily="2" charset="0"/>
                <a:ea typeface="+mn-ea"/>
                <a:cs typeface="+mn-cs"/>
              </a:rPr>
              <a:t>ligne directrice commune </a:t>
            </a:r>
            <a:r>
              <a:rPr kumimoji="0" lang="fr-FR" sz="18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à l’ensemble des acteurs</a:t>
            </a:r>
            <a:r>
              <a:rPr kumimoji="0" lang="fr-FR"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358C439B-0176-47B9-808B-56C1292E0B31}"/>
              </a:ext>
            </a:extLst>
          </p:cNvPr>
          <p:cNvSpPr txBox="1"/>
          <p:nvPr/>
        </p:nvSpPr>
        <p:spPr>
          <a:xfrm>
            <a:off x="4008120" y="4321561"/>
            <a:ext cx="7713709"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Structurant un </a:t>
            </a:r>
            <a:r>
              <a:rPr kumimoji="0" lang="fr-FR" sz="1800" b="0" i="0" u="none" strike="noStrike" kern="1200" cap="none" spc="0" normalizeH="0" baseline="0" noProof="0" dirty="0">
                <a:ln>
                  <a:noFill/>
                </a:ln>
                <a:solidFill>
                  <a:srgbClr val="C00000"/>
                </a:solidFill>
                <a:effectLst/>
                <a:uLnTx/>
                <a:uFillTx/>
                <a:latin typeface="Montserrat Medium" panose="00000600000000000000" pitchFamily="2" charset="0"/>
                <a:ea typeface="+mn-ea"/>
                <a:cs typeface="+mn-cs"/>
              </a:rPr>
              <a:t>plan de développement </a:t>
            </a:r>
            <a:r>
              <a:rPr kumimoji="0" lang="fr-FR" sz="1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réaliste et pertinent</a:t>
            </a:r>
            <a:r>
              <a:rPr kumimoji="0" lang="fr-F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ACC5C676-28D1-40EE-8B76-7A1D4B76103B}"/>
              </a:ext>
            </a:extLst>
          </p:cNvPr>
          <p:cNvSpPr txBox="1"/>
          <p:nvPr/>
        </p:nvSpPr>
        <p:spPr>
          <a:xfrm>
            <a:off x="3418609" y="5186231"/>
            <a:ext cx="7043286"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Afin de concrétiser une </a:t>
            </a:r>
            <a:r>
              <a:rPr kumimoji="0" lang="fr-FR" sz="1800" b="0" i="0" u="none" strike="noStrike" kern="1200" cap="none" spc="0" normalizeH="0" baseline="0" noProof="0">
                <a:ln>
                  <a:noFill/>
                </a:ln>
                <a:solidFill>
                  <a:srgbClr val="C00000"/>
                </a:solidFill>
                <a:effectLst/>
                <a:uLnTx/>
                <a:uFillTx/>
                <a:latin typeface="Montserrat Medium" panose="00000600000000000000" pitchFamily="2" charset="0"/>
                <a:ea typeface="+mn-ea"/>
                <a:cs typeface="+mn-cs"/>
              </a:rPr>
              <a:t>vision partagée </a:t>
            </a:r>
            <a:r>
              <a:rPr kumimoji="0" lang="fr-FR" sz="18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de nos missions </a:t>
            </a:r>
            <a:r>
              <a:rPr kumimoji="0" lang="fr-FR"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F9EC37FA-011B-4B8D-A4F5-81FC9E15FF49}"/>
              </a:ext>
            </a:extLst>
          </p:cNvPr>
          <p:cNvSpPr txBox="1"/>
          <p:nvPr/>
        </p:nvSpPr>
        <p:spPr>
          <a:xfrm>
            <a:off x="3467500" y="1550106"/>
            <a:ext cx="7630428"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Avoir un </a:t>
            </a:r>
            <a:r>
              <a:rPr kumimoji="0" lang="fr-FR" sz="1800" b="0" i="0" u="none" strike="noStrike" kern="1200" cap="none" spc="0" normalizeH="0" baseline="0" noProof="0">
                <a:ln>
                  <a:noFill/>
                </a:ln>
                <a:solidFill>
                  <a:srgbClr val="C00000"/>
                </a:solidFill>
                <a:effectLst/>
                <a:uLnTx/>
                <a:uFillTx/>
                <a:latin typeface="Montserrat Medium" panose="00000600000000000000" pitchFamily="2" charset="0"/>
                <a:ea typeface="+mn-ea"/>
                <a:cs typeface="+mn-cs"/>
              </a:rPr>
              <a:t>texte fédérateur</a:t>
            </a:r>
            <a:r>
              <a:rPr kumimoji="0" lang="fr-FR" sz="1800" b="0" i="0" u="none" strike="noStrike" kern="1200" cap="none" spc="0" normalizeH="0" baseline="0" noProof="0">
                <a:ln>
                  <a:noFill/>
                </a:ln>
                <a:solidFill>
                  <a:srgbClr val="000000"/>
                </a:solidFill>
                <a:effectLst/>
                <a:uLnTx/>
                <a:uFillTx/>
                <a:latin typeface="Montserrat Medium" panose="00000600000000000000" pitchFamily="2" charset="0"/>
                <a:ea typeface="+mn-ea"/>
                <a:cs typeface="+mn-cs"/>
              </a:rPr>
              <a:t> </a:t>
            </a:r>
            <a:r>
              <a:rPr kumimoji="0" lang="fr-FR" sz="18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issu d’une réflexion collective </a:t>
            </a:r>
            <a:endParaRPr kumimoji="0" lang="fr-FR"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119639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50FBCDA-E83A-4534-8ED5-EB29C0EC0EBA}"/>
              </a:ext>
            </a:extLst>
          </p:cNvPr>
          <p:cNvSpPr>
            <a:spLocks noGrp="1"/>
          </p:cNvSpPr>
          <p:nvPr>
            <p:ph type="body" sz="quarter" idx="10"/>
          </p:nvPr>
        </p:nvSpPr>
        <p:spPr/>
        <p:txBody>
          <a:bodyPr/>
          <a:lstStyle/>
          <a:p>
            <a:r>
              <a:rPr lang="fr-FR" dirty="0"/>
              <a:t>2</a:t>
            </a:r>
          </a:p>
        </p:txBody>
      </p:sp>
      <p:sp>
        <p:nvSpPr>
          <p:cNvPr id="15" name="Espace réservé du texte 14">
            <a:extLst>
              <a:ext uri="{FF2B5EF4-FFF2-40B4-BE49-F238E27FC236}">
                <a16:creationId xmlns:a16="http://schemas.microsoft.com/office/drawing/2014/main" id="{5D09F690-8A87-445A-B09A-87224EB9DEB9}"/>
              </a:ext>
            </a:extLst>
          </p:cNvPr>
          <p:cNvSpPr>
            <a:spLocks noGrp="1"/>
          </p:cNvSpPr>
          <p:nvPr>
            <p:ph type="body" sz="quarter" idx="11"/>
          </p:nvPr>
        </p:nvSpPr>
        <p:spPr/>
        <p:txBody>
          <a:bodyPr/>
          <a:lstStyle/>
          <a:p>
            <a:r>
              <a:rPr lang="fr-FR" dirty="0"/>
              <a:t>Nouveaux outils</a:t>
            </a:r>
          </a:p>
        </p:txBody>
      </p:sp>
    </p:spTree>
    <p:extLst>
      <p:ext uri="{BB962C8B-B14F-4D97-AF65-F5344CB8AC3E}">
        <p14:creationId xmlns:p14="http://schemas.microsoft.com/office/powerpoint/2010/main" val="334104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50FBCDA-E83A-4534-8ED5-EB29C0EC0EBA}"/>
              </a:ext>
            </a:extLst>
          </p:cNvPr>
          <p:cNvSpPr>
            <a:spLocks noGrp="1"/>
          </p:cNvSpPr>
          <p:nvPr>
            <p:ph type="body" sz="quarter" idx="10"/>
          </p:nvPr>
        </p:nvSpPr>
        <p:spPr/>
        <p:txBody>
          <a:bodyPr/>
          <a:lstStyle/>
          <a:p>
            <a:r>
              <a:rPr lang="fr-FR" sz="11500" dirty="0"/>
              <a:t>2.1</a:t>
            </a:r>
          </a:p>
        </p:txBody>
      </p:sp>
      <p:sp>
        <p:nvSpPr>
          <p:cNvPr id="15" name="Espace réservé du texte 14">
            <a:extLst>
              <a:ext uri="{FF2B5EF4-FFF2-40B4-BE49-F238E27FC236}">
                <a16:creationId xmlns:a16="http://schemas.microsoft.com/office/drawing/2014/main" id="{5D09F690-8A87-445A-B09A-87224EB9DEB9}"/>
              </a:ext>
            </a:extLst>
          </p:cNvPr>
          <p:cNvSpPr>
            <a:spLocks noGrp="1"/>
          </p:cNvSpPr>
          <p:nvPr>
            <p:ph type="body" sz="quarter" idx="11"/>
          </p:nvPr>
        </p:nvSpPr>
        <p:spPr/>
        <p:txBody>
          <a:bodyPr/>
          <a:lstStyle/>
          <a:p>
            <a:r>
              <a:rPr lang="fr-FR" dirty="0"/>
              <a:t>La base documentaire de la FFC</a:t>
            </a:r>
          </a:p>
        </p:txBody>
      </p:sp>
    </p:spTree>
    <p:extLst>
      <p:ext uri="{BB962C8B-B14F-4D97-AF65-F5344CB8AC3E}">
        <p14:creationId xmlns:p14="http://schemas.microsoft.com/office/powerpoint/2010/main" val="296907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FECA4E8-FD3E-B146-AF40-49F4F73357E9}"/>
              </a:ext>
            </a:extLst>
          </p:cNvPr>
          <p:cNvSpPr>
            <a:spLocks noGrp="1"/>
          </p:cNvSpPr>
          <p:nvPr>
            <p:ph type="body" sz="quarter" idx="17"/>
          </p:nvPr>
        </p:nvSpPr>
        <p:spPr/>
        <p:txBody>
          <a:bodyPr/>
          <a:lstStyle/>
          <a:p>
            <a:r>
              <a:rPr lang="fr-FR" dirty="0"/>
              <a:t>2</a:t>
            </a:r>
          </a:p>
        </p:txBody>
      </p:sp>
      <p:sp>
        <p:nvSpPr>
          <p:cNvPr id="4" name="Espace réservé du texte 3">
            <a:extLst>
              <a:ext uri="{FF2B5EF4-FFF2-40B4-BE49-F238E27FC236}">
                <a16:creationId xmlns:a16="http://schemas.microsoft.com/office/drawing/2014/main" id="{E6243055-674A-4A43-906B-2854CEE40864}"/>
              </a:ext>
            </a:extLst>
          </p:cNvPr>
          <p:cNvSpPr>
            <a:spLocks noGrp="1"/>
          </p:cNvSpPr>
          <p:nvPr>
            <p:ph type="body" sz="quarter" idx="10"/>
          </p:nvPr>
        </p:nvSpPr>
        <p:spPr/>
        <p:txBody>
          <a:bodyPr/>
          <a:lstStyle/>
          <a:p>
            <a:r>
              <a:rPr lang="fr-FR" sz="1800" kern="0" dirty="0">
                <a:solidFill>
                  <a:srgbClr val="E52321"/>
                </a:solidFill>
                <a:latin typeface="Montserrat" panose="00000500000000000000" pitchFamily="2" charset="0"/>
                <a:ea typeface="Times New Roman" panose="02020603050405020304" pitchFamily="18" charset="0"/>
                <a:cs typeface="Calibri" panose="020F0502020204030204" pitchFamily="34" charset="0"/>
              </a:rPr>
              <a:t>La base documentaire </a:t>
            </a:r>
            <a:endParaRPr lang="fr-FR" sz="1800" kern="0" dirty="0">
              <a:solidFill>
                <a:srgbClr val="E52321"/>
              </a:solidFill>
              <a:effectLst/>
              <a:latin typeface="Montserrat" panose="00000500000000000000" pitchFamily="2" charset="0"/>
              <a:ea typeface="Times New Roman" panose="02020603050405020304" pitchFamily="18" charset="0"/>
              <a:cs typeface="Calibri" panose="020F0502020204030204" pitchFamily="34" charset="0"/>
            </a:endParaRPr>
          </a:p>
          <a:p>
            <a:endParaRPr lang="fr-FR" dirty="0"/>
          </a:p>
        </p:txBody>
      </p:sp>
      <p:pic>
        <p:nvPicPr>
          <p:cNvPr id="9" name="Image 8">
            <a:extLst>
              <a:ext uri="{FF2B5EF4-FFF2-40B4-BE49-F238E27FC236}">
                <a16:creationId xmlns:a16="http://schemas.microsoft.com/office/drawing/2014/main" id="{0ECE8F50-C8FD-CF7B-20A2-0BB60E536D02}"/>
              </a:ext>
            </a:extLst>
          </p:cNvPr>
          <p:cNvPicPr>
            <a:picLocks noChangeAspect="1"/>
          </p:cNvPicPr>
          <p:nvPr/>
        </p:nvPicPr>
        <p:blipFill rotWithShape="1">
          <a:blip r:embed="rId3"/>
          <a:srcRect b="35816"/>
          <a:stretch/>
        </p:blipFill>
        <p:spPr>
          <a:xfrm>
            <a:off x="462030" y="1184482"/>
            <a:ext cx="7152591" cy="3091908"/>
          </a:xfrm>
          <a:prstGeom prst="rect">
            <a:avLst/>
          </a:prstGeom>
        </p:spPr>
      </p:pic>
      <p:pic>
        <p:nvPicPr>
          <p:cNvPr id="11" name="Image 10">
            <a:extLst>
              <a:ext uri="{FF2B5EF4-FFF2-40B4-BE49-F238E27FC236}">
                <a16:creationId xmlns:a16="http://schemas.microsoft.com/office/drawing/2014/main" id="{6517F7D0-78CA-CB04-DDE0-F605D5C23C3B}"/>
              </a:ext>
            </a:extLst>
          </p:cNvPr>
          <p:cNvPicPr>
            <a:picLocks noChangeAspect="1"/>
          </p:cNvPicPr>
          <p:nvPr/>
        </p:nvPicPr>
        <p:blipFill>
          <a:blip r:embed="rId4"/>
          <a:stretch>
            <a:fillRect/>
          </a:stretch>
        </p:blipFill>
        <p:spPr>
          <a:xfrm>
            <a:off x="5527631" y="4474440"/>
            <a:ext cx="6092986" cy="1790482"/>
          </a:xfrm>
          <a:prstGeom prst="rect">
            <a:avLst/>
          </a:prstGeom>
        </p:spPr>
      </p:pic>
      <p:sp>
        <p:nvSpPr>
          <p:cNvPr id="5" name="Ellipse 4">
            <a:extLst>
              <a:ext uri="{FF2B5EF4-FFF2-40B4-BE49-F238E27FC236}">
                <a16:creationId xmlns:a16="http://schemas.microsoft.com/office/drawing/2014/main" id="{5D337242-F4CA-2F78-7D34-F68DBBE4D36A}"/>
              </a:ext>
            </a:extLst>
          </p:cNvPr>
          <p:cNvSpPr/>
          <p:nvPr/>
        </p:nvSpPr>
        <p:spPr>
          <a:xfrm>
            <a:off x="6306253" y="1000114"/>
            <a:ext cx="1490597" cy="901874"/>
          </a:xfrm>
          <a:prstGeom prst="ellipse">
            <a:avLst/>
          </a:prstGeom>
          <a:noFill/>
          <a:ln w="57150">
            <a:solidFill>
              <a:srgbClr val="662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a:extLst>
              <a:ext uri="{FF2B5EF4-FFF2-40B4-BE49-F238E27FC236}">
                <a16:creationId xmlns:a16="http://schemas.microsoft.com/office/drawing/2014/main" id="{4BE627ED-8DBA-54CE-D1E2-9F6835133671}"/>
              </a:ext>
            </a:extLst>
          </p:cNvPr>
          <p:cNvCxnSpPr>
            <a:cxnSpLocks/>
          </p:cNvCxnSpPr>
          <p:nvPr/>
        </p:nvCxnSpPr>
        <p:spPr>
          <a:xfrm>
            <a:off x="7903923" y="1766170"/>
            <a:ext cx="2505206" cy="2843408"/>
          </a:xfrm>
          <a:prstGeom prst="straightConnector1">
            <a:avLst/>
          </a:prstGeom>
          <a:ln w="57150">
            <a:solidFill>
              <a:srgbClr val="6628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39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FECA4E8-FD3E-B146-AF40-49F4F73357E9}"/>
              </a:ext>
            </a:extLst>
          </p:cNvPr>
          <p:cNvSpPr>
            <a:spLocks noGrp="1"/>
          </p:cNvSpPr>
          <p:nvPr>
            <p:ph type="body" sz="quarter" idx="17"/>
          </p:nvPr>
        </p:nvSpPr>
        <p:spPr/>
        <p:txBody>
          <a:bodyPr/>
          <a:lstStyle/>
          <a:p>
            <a:r>
              <a:rPr lang="fr-FR" dirty="0"/>
              <a:t>2</a:t>
            </a:r>
          </a:p>
        </p:txBody>
      </p:sp>
      <p:sp>
        <p:nvSpPr>
          <p:cNvPr id="4" name="Espace réservé du texte 3">
            <a:extLst>
              <a:ext uri="{FF2B5EF4-FFF2-40B4-BE49-F238E27FC236}">
                <a16:creationId xmlns:a16="http://schemas.microsoft.com/office/drawing/2014/main" id="{E6243055-674A-4A43-906B-2854CEE40864}"/>
              </a:ext>
            </a:extLst>
          </p:cNvPr>
          <p:cNvSpPr>
            <a:spLocks noGrp="1"/>
          </p:cNvSpPr>
          <p:nvPr>
            <p:ph type="body" sz="quarter" idx="10"/>
          </p:nvPr>
        </p:nvSpPr>
        <p:spPr/>
        <p:txBody>
          <a:bodyPr/>
          <a:lstStyle/>
          <a:p>
            <a:r>
              <a:rPr lang="fr-FR" sz="1800" kern="0" dirty="0">
                <a:solidFill>
                  <a:srgbClr val="E52321"/>
                </a:solidFill>
                <a:latin typeface="Montserrat" panose="00000500000000000000" pitchFamily="2" charset="0"/>
                <a:ea typeface="Times New Roman" panose="02020603050405020304" pitchFamily="18" charset="0"/>
                <a:cs typeface="Calibri" panose="020F0502020204030204" pitchFamily="34" charset="0"/>
              </a:rPr>
              <a:t>La base documentaire </a:t>
            </a:r>
            <a:endParaRPr lang="fr-FR" sz="1800" kern="0" dirty="0">
              <a:solidFill>
                <a:srgbClr val="E52321"/>
              </a:solidFill>
              <a:effectLst/>
              <a:latin typeface="Montserrat" panose="00000500000000000000" pitchFamily="2" charset="0"/>
              <a:ea typeface="Times New Roman" panose="02020603050405020304" pitchFamily="18" charset="0"/>
              <a:cs typeface="Calibri" panose="020F0502020204030204" pitchFamily="34" charset="0"/>
            </a:endParaRPr>
          </a:p>
          <a:p>
            <a:endParaRPr lang="fr-FR" dirty="0"/>
          </a:p>
        </p:txBody>
      </p:sp>
      <p:pic>
        <p:nvPicPr>
          <p:cNvPr id="5" name="Image 4">
            <a:extLst>
              <a:ext uri="{FF2B5EF4-FFF2-40B4-BE49-F238E27FC236}">
                <a16:creationId xmlns:a16="http://schemas.microsoft.com/office/drawing/2014/main" id="{A4B7063A-9720-B0B2-A4C5-87297D0E0E92}"/>
              </a:ext>
            </a:extLst>
          </p:cNvPr>
          <p:cNvPicPr>
            <a:picLocks noChangeAspect="1"/>
          </p:cNvPicPr>
          <p:nvPr/>
        </p:nvPicPr>
        <p:blipFill>
          <a:blip r:embed="rId3"/>
          <a:stretch>
            <a:fillRect/>
          </a:stretch>
        </p:blipFill>
        <p:spPr>
          <a:xfrm>
            <a:off x="3841880" y="1361197"/>
            <a:ext cx="8350119" cy="4135605"/>
          </a:xfrm>
          <a:prstGeom prst="rect">
            <a:avLst/>
          </a:prstGeom>
        </p:spPr>
      </p:pic>
      <p:pic>
        <p:nvPicPr>
          <p:cNvPr id="8" name="Image 7">
            <a:extLst>
              <a:ext uri="{FF2B5EF4-FFF2-40B4-BE49-F238E27FC236}">
                <a16:creationId xmlns:a16="http://schemas.microsoft.com/office/drawing/2014/main" id="{EB360DFA-E151-5E28-F921-EC7E1C97F58B}"/>
              </a:ext>
            </a:extLst>
          </p:cNvPr>
          <p:cNvPicPr>
            <a:picLocks noChangeAspect="1"/>
          </p:cNvPicPr>
          <p:nvPr/>
        </p:nvPicPr>
        <p:blipFill rotWithShape="1">
          <a:blip r:embed="rId4"/>
          <a:srcRect l="6433" r="5946" b="4418"/>
          <a:stretch/>
        </p:blipFill>
        <p:spPr>
          <a:xfrm>
            <a:off x="70340" y="1676445"/>
            <a:ext cx="3713872" cy="3505107"/>
          </a:xfrm>
          <a:prstGeom prst="rect">
            <a:avLst/>
          </a:prstGeom>
        </p:spPr>
      </p:pic>
    </p:spTree>
    <p:extLst>
      <p:ext uri="{BB962C8B-B14F-4D97-AF65-F5344CB8AC3E}">
        <p14:creationId xmlns:p14="http://schemas.microsoft.com/office/powerpoint/2010/main" val="4150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FECA4E8-FD3E-B146-AF40-49F4F73357E9}"/>
              </a:ext>
            </a:extLst>
          </p:cNvPr>
          <p:cNvSpPr>
            <a:spLocks noGrp="1"/>
          </p:cNvSpPr>
          <p:nvPr>
            <p:ph type="body" sz="quarter" idx="17"/>
          </p:nvPr>
        </p:nvSpPr>
        <p:spPr/>
        <p:txBody>
          <a:bodyPr/>
          <a:lstStyle/>
          <a:p>
            <a:r>
              <a:rPr lang="fr-FR" dirty="0"/>
              <a:t>2</a:t>
            </a:r>
          </a:p>
        </p:txBody>
      </p:sp>
      <p:sp>
        <p:nvSpPr>
          <p:cNvPr id="4" name="Espace réservé du texte 3">
            <a:extLst>
              <a:ext uri="{FF2B5EF4-FFF2-40B4-BE49-F238E27FC236}">
                <a16:creationId xmlns:a16="http://schemas.microsoft.com/office/drawing/2014/main" id="{E6243055-674A-4A43-906B-2854CEE40864}"/>
              </a:ext>
            </a:extLst>
          </p:cNvPr>
          <p:cNvSpPr>
            <a:spLocks noGrp="1"/>
          </p:cNvSpPr>
          <p:nvPr>
            <p:ph type="body" sz="quarter" idx="10"/>
          </p:nvPr>
        </p:nvSpPr>
        <p:spPr/>
        <p:txBody>
          <a:bodyPr/>
          <a:lstStyle/>
          <a:p>
            <a:r>
              <a:rPr lang="fr-FR" sz="1800" kern="0" dirty="0">
                <a:solidFill>
                  <a:srgbClr val="E52321"/>
                </a:solidFill>
                <a:latin typeface="Montserrat" panose="00000500000000000000" pitchFamily="2" charset="0"/>
                <a:ea typeface="Times New Roman" panose="02020603050405020304" pitchFamily="18" charset="0"/>
                <a:cs typeface="Calibri" panose="020F0502020204030204" pitchFamily="34" charset="0"/>
              </a:rPr>
              <a:t>La base documentaire </a:t>
            </a:r>
            <a:endParaRPr lang="fr-FR" sz="1800" kern="0" dirty="0">
              <a:solidFill>
                <a:srgbClr val="E52321"/>
              </a:solidFill>
              <a:effectLst/>
              <a:latin typeface="Montserrat" panose="00000500000000000000" pitchFamily="2" charset="0"/>
              <a:ea typeface="Times New Roman" panose="02020603050405020304" pitchFamily="18" charset="0"/>
              <a:cs typeface="Calibri" panose="020F0502020204030204" pitchFamily="34" charset="0"/>
            </a:endParaRPr>
          </a:p>
          <a:p>
            <a:endParaRPr lang="fr-FR" dirty="0"/>
          </a:p>
        </p:txBody>
      </p:sp>
      <p:pic>
        <p:nvPicPr>
          <p:cNvPr id="12" name="Image 11">
            <a:extLst>
              <a:ext uri="{FF2B5EF4-FFF2-40B4-BE49-F238E27FC236}">
                <a16:creationId xmlns:a16="http://schemas.microsoft.com/office/drawing/2014/main" id="{58F0B2A0-6905-E5B1-7A9F-B99D57A5A7DD}"/>
              </a:ext>
            </a:extLst>
          </p:cNvPr>
          <p:cNvPicPr>
            <a:picLocks noChangeAspect="1"/>
          </p:cNvPicPr>
          <p:nvPr/>
        </p:nvPicPr>
        <p:blipFill>
          <a:blip r:embed="rId3"/>
          <a:stretch>
            <a:fillRect/>
          </a:stretch>
        </p:blipFill>
        <p:spPr>
          <a:xfrm>
            <a:off x="1776971" y="1144490"/>
            <a:ext cx="8771265" cy="4809098"/>
          </a:xfrm>
          <a:prstGeom prst="rect">
            <a:avLst/>
          </a:prstGeom>
        </p:spPr>
      </p:pic>
    </p:spTree>
    <p:extLst>
      <p:ext uri="{BB962C8B-B14F-4D97-AF65-F5344CB8AC3E}">
        <p14:creationId xmlns:p14="http://schemas.microsoft.com/office/powerpoint/2010/main" val="190162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50FBCDA-E83A-4534-8ED5-EB29C0EC0EBA}"/>
              </a:ext>
            </a:extLst>
          </p:cNvPr>
          <p:cNvSpPr>
            <a:spLocks noGrp="1"/>
          </p:cNvSpPr>
          <p:nvPr>
            <p:ph type="body" sz="quarter" idx="10"/>
          </p:nvPr>
        </p:nvSpPr>
        <p:spPr/>
        <p:txBody>
          <a:bodyPr/>
          <a:lstStyle/>
          <a:p>
            <a:r>
              <a:rPr lang="fr-FR" sz="11500" dirty="0"/>
              <a:t>2.2</a:t>
            </a:r>
          </a:p>
        </p:txBody>
      </p:sp>
      <p:sp>
        <p:nvSpPr>
          <p:cNvPr id="15" name="Espace réservé du texte 14">
            <a:extLst>
              <a:ext uri="{FF2B5EF4-FFF2-40B4-BE49-F238E27FC236}">
                <a16:creationId xmlns:a16="http://schemas.microsoft.com/office/drawing/2014/main" id="{5D09F690-8A87-445A-B09A-87224EB9DEB9}"/>
              </a:ext>
            </a:extLst>
          </p:cNvPr>
          <p:cNvSpPr>
            <a:spLocks noGrp="1"/>
          </p:cNvSpPr>
          <p:nvPr>
            <p:ph type="body" sz="quarter" idx="11"/>
          </p:nvPr>
        </p:nvSpPr>
        <p:spPr>
          <a:xfrm>
            <a:off x="4868670" y="2950776"/>
            <a:ext cx="7168841" cy="2743200"/>
          </a:xfrm>
        </p:spPr>
        <p:txBody>
          <a:bodyPr/>
          <a:lstStyle/>
          <a:p>
            <a:r>
              <a:rPr lang="fr-FR" dirty="0"/>
              <a:t>La base Cardio’Régions</a:t>
            </a:r>
          </a:p>
        </p:txBody>
      </p:sp>
    </p:spTree>
    <p:extLst>
      <p:ext uri="{BB962C8B-B14F-4D97-AF65-F5344CB8AC3E}">
        <p14:creationId xmlns:p14="http://schemas.microsoft.com/office/powerpoint/2010/main" val="182148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1EE7329-6463-45DD-919A-666E88DFF5A2}"/>
              </a:ext>
            </a:extLst>
          </p:cNvPr>
          <p:cNvSpPr>
            <a:spLocks noGrp="1"/>
          </p:cNvSpPr>
          <p:nvPr>
            <p:ph type="body" sz="quarter" idx="17"/>
          </p:nvPr>
        </p:nvSpPr>
        <p:spPr/>
        <p:txBody>
          <a:bodyPr/>
          <a:lstStyle/>
          <a:p>
            <a:r>
              <a:rPr lang="fr-FR" dirty="0"/>
              <a:t>2</a:t>
            </a:r>
          </a:p>
        </p:txBody>
      </p:sp>
      <p:sp>
        <p:nvSpPr>
          <p:cNvPr id="3" name="Espace réservé du texte 2">
            <a:extLst>
              <a:ext uri="{FF2B5EF4-FFF2-40B4-BE49-F238E27FC236}">
                <a16:creationId xmlns:a16="http://schemas.microsoft.com/office/drawing/2014/main" id="{67807D83-4F51-46AF-8D55-8FD25566FB20}"/>
              </a:ext>
            </a:extLst>
          </p:cNvPr>
          <p:cNvSpPr>
            <a:spLocks noGrp="1"/>
          </p:cNvSpPr>
          <p:nvPr>
            <p:ph type="body" sz="quarter" idx="10"/>
          </p:nvPr>
        </p:nvSpPr>
        <p:spPr/>
        <p:txBody>
          <a:bodyPr/>
          <a:lstStyle/>
          <a:p>
            <a:r>
              <a:rPr lang="fr-FR" dirty="0"/>
              <a:t>Focus sur la Base Cardio’Régions</a:t>
            </a:r>
          </a:p>
        </p:txBody>
      </p:sp>
      <p:sp>
        <p:nvSpPr>
          <p:cNvPr id="4" name="Espace réservé du texte 3">
            <a:extLst>
              <a:ext uri="{FF2B5EF4-FFF2-40B4-BE49-F238E27FC236}">
                <a16:creationId xmlns:a16="http://schemas.microsoft.com/office/drawing/2014/main" id="{983F9232-C002-42BC-87C4-B65E65F78C2B}"/>
              </a:ext>
            </a:extLst>
          </p:cNvPr>
          <p:cNvSpPr>
            <a:spLocks noGrp="1"/>
          </p:cNvSpPr>
          <p:nvPr>
            <p:ph type="body" sz="quarter" idx="18"/>
          </p:nvPr>
        </p:nvSpPr>
        <p:spPr>
          <a:xfrm>
            <a:off x="623887" y="984715"/>
            <a:ext cx="10920395" cy="5090407"/>
          </a:xfrm>
        </p:spPr>
        <p:txBody>
          <a:bodyPr/>
          <a:lstStyle/>
          <a:p>
            <a:pPr marL="491400" lvl="1" indent="0">
              <a:buNone/>
            </a:pPr>
            <a:endParaRPr lang="fr-FR" dirty="0"/>
          </a:p>
          <a:p>
            <a:pPr lvl="1"/>
            <a:r>
              <a:rPr lang="fr-FR" dirty="0"/>
              <a:t>Outil développé par la FFC pour les AC et Clubs, qui permet de :</a:t>
            </a:r>
          </a:p>
          <a:p>
            <a:pPr marL="491400" lvl="1" indent="0">
              <a:buNone/>
            </a:pPr>
            <a:endParaRPr lang="fr-FR" dirty="0"/>
          </a:p>
          <a:p>
            <a:pPr lvl="2"/>
            <a:r>
              <a:rPr lang="fr-FR" dirty="0"/>
              <a:t>Enregistrer  les adhérents (en particulier pour les assurances)</a:t>
            </a:r>
          </a:p>
          <a:p>
            <a:pPr lvl="2"/>
            <a:r>
              <a:rPr lang="fr-FR" dirty="0"/>
              <a:t>Enregistrer les bénévoles et suivre leurs fonctions (en parallèle de la fiche de structure)</a:t>
            </a:r>
          </a:p>
          <a:p>
            <a:pPr marL="1031400" lvl="2" indent="0">
              <a:buNone/>
            </a:pPr>
            <a:endParaRPr lang="fr-FR" dirty="0"/>
          </a:p>
          <a:p>
            <a:pPr lvl="1"/>
            <a:r>
              <a:rPr lang="fr-FR" dirty="0"/>
              <a:t>C’est un outil en perpétuelle évolution en fonction des remontées :</a:t>
            </a:r>
          </a:p>
          <a:p>
            <a:pPr lvl="2"/>
            <a:r>
              <a:rPr lang="fr-FR" dirty="0"/>
              <a:t>Projet de développement de deux modules complémentaires :</a:t>
            </a:r>
          </a:p>
          <a:p>
            <a:pPr lvl="3"/>
            <a:r>
              <a:rPr lang="fr-FR" dirty="0"/>
              <a:t>Envoi de mails</a:t>
            </a:r>
          </a:p>
          <a:p>
            <a:pPr lvl="3"/>
            <a:r>
              <a:rPr lang="fr-FR" dirty="0"/>
              <a:t>Suivi des membres actifs</a:t>
            </a:r>
          </a:p>
          <a:p>
            <a:pPr marL="1499400" lvl="3" indent="0">
              <a:buNone/>
            </a:pPr>
            <a:endParaRPr lang="fr-FR" dirty="0"/>
          </a:p>
          <a:p>
            <a:pPr lvl="1"/>
            <a:r>
              <a:rPr lang="fr-FR" dirty="0"/>
              <a:t>Accès Base documentaire et Base Cardio’Régions :</a:t>
            </a:r>
          </a:p>
          <a:p>
            <a:pPr lvl="2"/>
            <a:r>
              <a:rPr lang="fr-FR" dirty="0"/>
              <a:t> </a:t>
            </a:r>
            <a:r>
              <a:rPr lang="fr-FR" dirty="0">
                <a:hlinkClick r:id="rId2"/>
              </a:rPr>
              <a:t>cardioregions@fedecardio.com</a:t>
            </a:r>
            <a:endParaRPr lang="fr-FR" dirty="0"/>
          </a:p>
          <a:p>
            <a:pPr lvl="3"/>
            <a:r>
              <a:rPr lang="fr-FR" dirty="0"/>
              <a:t>Transmettre les documents « demande autorisation accès » et « charte de confidentialité »</a:t>
            </a:r>
          </a:p>
          <a:p>
            <a:pPr lvl="3"/>
            <a:r>
              <a:rPr lang="fr-FR" dirty="0"/>
              <a:t>3 accès par Club</a:t>
            </a:r>
          </a:p>
        </p:txBody>
      </p:sp>
    </p:spTree>
    <p:extLst>
      <p:ext uri="{BB962C8B-B14F-4D97-AF65-F5344CB8AC3E}">
        <p14:creationId xmlns:p14="http://schemas.microsoft.com/office/powerpoint/2010/main" val="390839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FECA4E8-FD3E-B146-AF40-49F4F73357E9}"/>
              </a:ext>
            </a:extLst>
          </p:cNvPr>
          <p:cNvSpPr>
            <a:spLocks noGrp="1"/>
          </p:cNvSpPr>
          <p:nvPr>
            <p:ph type="body" sz="quarter" idx="17"/>
          </p:nvPr>
        </p:nvSpPr>
        <p:spPr/>
        <p:txBody>
          <a:bodyPr/>
          <a:lstStyle/>
          <a:p>
            <a:r>
              <a:rPr lang="fr-FR" dirty="0"/>
              <a:t>2</a:t>
            </a:r>
          </a:p>
        </p:txBody>
      </p:sp>
      <p:sp>
        <p:nvSpPr>
          <p:cNvPr id="4" name="Espace réservé du texte 3">
            <a:extLst>
              <a:ext uri="{FF2B5EF4-FFF2-40B4-BE49-F238E27FC236}">
                <a16:creationId xmlns:a16="http://schemas.microsoft.com/office/drawing/2014/main" id="{E6243055-674A-4A43-906B-2854CEE40864}"/>
              </a:ext>
            </a:extLst>
          </p:cNvPr>
          <p:cNvSpPr>
            <a:spLocks noGrp="1"/>
          </p:cNvSpPr>
          <p:nvPr>
            <p:ph type="body" sz="quarter" idx="10"/>
          </p:nvPr>
        </p:nvSpPr>
        <p:spPr/>
        <p:txBody>
          <a:bodyPr/>
          <a:lstStyle/>
          <a:p>
            <a:r>
              <a:rPr lang="fr-FR" sz="1800" kern="0" dirty="0">
                <a:solidFill>
                  <a:srgbClr val="E52321"/>
                </a:solidFill>
                <a:effectLst/>
                <a:latin typeface="Montserrat" panose="00000500000000000000" pitchFamily="2" charset="0"/>
                <a:ea typeface="Times New Roman" panose="02020603050405020304" pitchFamily="18" charset="0"/>
                <a:cs typeface="Calibri" panose="020F0502020204030204" pitchFamily="34" charset="0"/>
              </a:rPr>
              <a:t>La Base </a:t>
            </a:r>
            <a:r>
              <a:rPr lang="fr-FR" sz="1800" kern="0" dirty="0" err="1">
                <a:solidFill>
                  <a:srgbClr val="E52321"/>
                </a:solidFill>
                <a:effectLst/>
                <a:latin typeface="Montserrat" panose="00000500000000000000" pitchFamily="2" charset="0"/>
                <a:ea typeface="Times New Roman" panose="02020603050405020304" pitchFamily="18" charset="0"/>
                <a:cs typeface="Calibri" panose="020F0502020204030204" pitchFamily="34" charset="0"/>
              </a:rPr>
              <a:t>Cardio’Régions</a:t>
            </a:r>
            <a:endParaRPr lang="fr-FR" sz="1800" kern="0" dirty="0">
              <a:solidFill>
                <a:srgbClr val="E52321"/>
              </a:solidFill>
              <a:effectLst/>
              <a:latin typeface="Montserrat" panose="00000500000000000000" pitchFamily="2" charset="0"/>
              <a:ea typeface="Times New Roman" panose="02020603050405020304" pitchFamily="18" charset="0"/>
              <a:cs typeface="Calibri" panose="020F0502020204030204" pitchFamily="34" charset="0"/>
            </a:endParaRPr>
          </a:p>
          <a:p>
            <a:endParaRPr lang="fr-FR" dirty="0"/>
          </a:p>
        </p:txBody>
      </p:sp>
      <p:pic>
        <p:nvPicPr>
          <p:cNvPr id="8" name="Image 7">
            <a:extLst>
              <a:ext uri="{FF2B5EF4-FFF2-40B4-BE49-F238E27FC236}">
                <a16:creationId xmlns:a16="http://schemas.microsoft.com/office/drawing/2014/main" id="{66F3EF11-34BC-53B5-EE0F-57EF864AEF53}"/>
              </a:ext>
            </a:extLst>
          </p:cNvPr>
          <p:cNvPicPr>
            <a:picLocks noChangeAspect="1"/>
          </p:cNvPicPr>
          <p:nvPr/>
        </p:nvPicPr>
        <p:blipFill rotWithShape="1">
          <a:blip r:embed="rId2"/>
          <a:srcRect r="1402"/>
          <a:stretch/>
        </p:blipFill>
        <p:spPr>
          <a:xfrm>
            <a:off x="426476" y="1133952"/>
            <a:ext cx="11653465" cy="4486919"/>
          </a:xfrm>
          <a:prstGeom prst="rect">
            <a:avLst/>
          </a:prstGeom>
        </p:spPr>
      </p:pic>
    </p:spTree>
    <p:extLst>
      <p:ext uri="{BB962C8B-B14F-4D97-AF65-F5344CB8AC3E}">
        <p14:creationId xmlns:p14="http://schemas.microsoft.com/office/powerpoint/2010/main" val="1147561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964597EF-1037-3F3B-6FFA-F084C42251AD}"/>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C1EC355B-1099-68BF-2AF9-0E83D741D21C}"/>
              </a:ext>
            </a:extLst>
          </p:cNvPr>
          <p:cNvSpPr>
            <a:spLocks noGrp="1"/>
          </p:cNvSpPr>
          <p:nvPr>
            <p:ph type="body" sz="quarter" idx="10"/>
          </p:nvPr>
        </p:nvSpPr>
        <p:spPr/>
        <p:txBody>
          <a:bodyPr/>
          <a:lstStyle/>
          <a:p>
            <a:endParaRPr lang="fr-FR"/>
          </a:p>
        </p:txBody>
      </p:sp>
      <p:sp>
        <p:nvSpPr>
          <p:cNvPr id="7" name="Espace réservé du texte 6">
            <a:extLst>
              <a:ext uri="{FF2B5EF4-FFF2-40B4-BE49-F238E27FC236}">
                <a16:creationId xmlns:a16="http://schemas.microsoft.com/office/drawing/2014/main" id="{01B4D125-A0CD-1AAD-60A8-40BDD5F2FF49}"/>
              </a:ext>
            </a:extLst>
          </p:cNvPr>
          <p:cNvSpPr>
            <a:spLocks noGrp="1"/>
          </p:cNvSpPr>
          <p:nvPr>
            <p:ph type="body" sz="quarter" idx="18"/>
          </p:nvPr>
        </p:nvSpPr>
        <p:spPr>
          <a:xfrm>
            <a:off x="625411" y="1232262"/>
            <a:ext cx="10920395" cy="4442070"/>
          </a:xfrm>
        </p:spPr>
        <p:txBody>
          <a:bodyPr/>
          <a:lstStyle/>
          <a:p>
            <a:pPr algn="ctr"/>
            <a:endParaRPr lang="fr-FR" sz="3600" dirty="0"/>
          </a:p>
          <a:p>
            <a:pPr algn="ctr">
              <a:lnSpc>
                <a:spcPct val="100000"/>
              </a:lnSpc>
              <a:spcBef>
                <a:spcPts val="0"/>
              </a:spcBef>
            </a:pPr>
            <a:r>
              <a:rPr lang="fr-FR" sz="3600" b="0" dirty="0"/>
              <a:t>Engagement bénévole </a:t>
            </a:r>
          </a:p>
          <a:p>
            <a:pPr algn="ctr">
              <a:lnSpc>
                <a:spcPct val="100000"/>
              </a:lnSpc>
              <a:spcBef>
                <a:spcPts val="0"/>
              </a:spcBef>
            </a:pPr>
            <a:r>
              <a:rPr lang="fr-FR" sz="6600" dirty="0"/>
              <a:t>+</a:t>
            </a:r>
            <a:r>
              <a:rPr lang="fr-FR" sz="3600" dirty="0"/>
              <a:t> </a:t>
            </a:r>
          </a:p>
          <a:p>
            <a:pPr algn="ctr">
              <a:lnSpc>
                <a:spcPct val="100000"/>
              </a:lnSpc>
              <a:spcBef>
                <a:spcPts val="0"/>
              </a:spcBef>
            </a:pPr>
            <a:r>
              <a:rPr lang="fr-FR" sz="3600" b="0" dirty="0"/>
              <a:t>Mise à disposition de biens</a:t>
            </a:r>
          </a:p>
          <a:p>
            <a:pPr algn="ctr">
              <a:lnSpc>
                <a:spcPct val="100000"/>
              </a:lnSpc>
              <a:spcBef>
                <a:spcPts val="0"/>
              </a:spcBef>
            </a:pPr>
            <a:r>
              <a:rPr lang="fr-FR" sz="6600" dirty="0"/>
              <a:t>=</a:t>
            </a:r>
            <a:endParaRPr lang="fr-FR" sz="4800" dirty="0"/>
          </a:p>
          <a:p>
            <a:pPr algn="ctr">
              <a:lnSpc>
                <a:spcPct val="100000"/>
              </a:lnSpc>
              <a:spcBef>
                <a:spcPts val="0"/>
              </a:spcBef>
            </a:pPr>
            <a:r>
              <a:rPr lang="fr-FR" sz="3600" dirty="0"/>
              <a:t>Contributions Volontaires en Nature</a:t>
            </a:r>
          </a:p>
          <a:p>
            <a:pPr algn="ctr">
              <a:lnSpc>
                <a:spcPct val="100000"/>
              </a:lnSpc>
              <a:spcBef>
                <a:spcPts val="0"/>
              </a:spcBef>
            </a:pPr>
            <a:r>
              <a:rPr lang="fr-FR" sz="3600" dirty="0"/>
              <a:t>(CVN)</a:t>
            </a:r>
          </a:p>
        </p:txBody>
      </p:sp>
      <p:sp>
        <p:nvSpPr>
          <p:cNvPr id="8" name="Espace réservé du texte 14">
            <a:extLst>
              <a:ext uri="{FF2B5EF4-FFF2-40B4-BE49-F238E27FC236}">
                <a16:creationId xmlns:a16="http://schemas.microsoft.com/office/drawing/2014/main" id="{34B2E1DB-D606-A5BF-A2BD-389090E46D65}"/>
              </a:ext>
            </a:extLst>
          </p:cNvPr>
          <p:cNvSpPr txBox="1">
            <a:spLocks/>
          </p:cNvSpPr>
          <p:nvPr/>
        </p:nvSpPr>
        <p:spPr>
          <a:xfrm>
            <a:off x="5401609" y="6322419"/>
            <a:ext cx="1368000" cy="324000"/>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fr-FR" sz="1400" i="1" kern="1200" dirty="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800" b="0" i="0" u="none" strike="noStrike" kern="1200" cap="none" spc="0" normalizeH="0" baseline="0" noProof="0" dirty="0">
                <a:ln>
                  <a:noFill/>
                </a:ln>
                <a:solidFill>
                  <a:prstClr val="black"/>
                </a:solidFill>
                <a:effectLst/>
                <a:uLnTx/>
                <a:uFillTx/>
                <a:latin typeface="Montserrat Light"/>
                <a:ea typeface="+mn-ea"/>
                <a:cs typeface="+mn-cs"/>
              </a:rPr>
              <a:t>17/04/2023</a:t>
            </a:r>
            <a:endParaRPr kumimoji="0" lang="fr-FR" sz="800" b="0" i="0" u="none" strike="noStrike" kern="1200" cap="none" spc="0" normalizeH="0" baseline="0" noProof="0" dirty="0">
              <a:ln>
                <a:noFill/>
              </a:ln>
              <a:solidFill>
                <a:prstClr val="black"/>
              </a:solidFill>
              <a:effectLst/>
              <a:uLnTx/>
              <a:uFillTx/>
              <a:latin typeface="Montserrat Light" pitchFamily="2" charset="77"/>
              <a:ea typeface="+mn-ea"/>
              <a:cs typeface="+mn-cs"/>
            </a:endParaRPr>
          </a:p>
        </p:txBody>
      </p:sp>
      <p:sp>
        <p:nvSpPr>
          <p:cNvPr id="9" name="Espace réservé du texte 2">
            <a:extLst>
              <a:ext uri="{FF2B5EF4-FFF2-40B4-BE49-F238E27FC236}">
                <a16:creationId xmlns:a16="http://schemas.microsoft.com/office/drawing/2014/main" id="{4071C6DB-3797-B0A2-AE57-4AE89999D758}"/>
              </a:ext>
            </a:extLst>
          </p:cNvPr>
          <p:cNvSpPr>
            <a:spLocks noGrp="1"/>
          </p:cNvSpPr>
          <p:nvPr>
            <p:ph type="body" sz="quarter" idx="16"/>
          </p:nvPr>
        </p:nvSpPr>
        <p:spPr>
          <a:xfrm>
            <a:off x="2585143" y="6285852"/>
            <a:ext cx="2888558" cy="443836"/>
          </a:xfrm>
        </p:spPr>
        <p:txBody>
          <a:bodyPr/>
          <a:lstStyle/>
          <a:p>
            <a:pPr>
              <a:lnSpc>
                <a:spcPct val="100000"/>
              </a:lnSpc>
              <a:spcBef>
                <a:spcPts val="0"/>
              </a:spcBef>
            </a:pPr>
            <a:r>
              <a:rPr lang="fr-FR" sz="1000" dirty="0"/>
              <a:t>AC </a:t>
            </a:r>
            <a:r>
              <a:rPr lang="fr-FR" sz="1000" dirty="0" err="1"/>
              <a:t>Languedoc-Rousillon</a:t>
            </a:r>
            <a:endParaRPr lang="fr-FR" sz="1000" dirty="0"/>
          </a:p>
          <a:p>
            <a:pPr>
              <a:lnSpc>
                <a:spcPct val="100000"/>
              </a:lnSpc>
              <a:spcBef>
                <a:spcPts val="0"/>
              </a:spcBef>
            </a:pPr>
            <a:r>
              <a:rPr lang="fr-FR" sz="1000" dirty="0"/>
              <a:t>Forum des Clubs</a:t>
            </a:r>
          </a:p>
        </p:txBody>
      </p:sp>
      <p:pic>
        <p:nvPicPr>
          <p:cNvPr id="11" name="Image 10">
            <a:extLst>
              <a:ext uri="{FF2B5EF4-FFF2-40B4-BE49-F238E27FC236}">
                <a16:creationId xmlns:a16="http://schemas.microsoft.com/office/drawing/2014/main" id="{122BE439-5C05-C2ED-D1FC-DBF409C49EEB}"/>
              </a:ext>
            </a:extLst>
          </p:cNvPr>
          <p:cNvPicPr>
            <a:picLocks noChangeAspect="1"/>
          </p:cNvPicPr>
          <p:nvPr/>
        </p:nvPicPr>
        <p:blipFill>
          <a:blip r:embed="rId2"/>
          <a:stretch>
            <a:fillRect/>
          </a:stretch>
        </p:blipFill>
        <p:spPr>
          <a:xfrm>
            <a:off x="-152401" y="-21416"/>
            <a:ext cx="13119335" cy="989041"/>
          </a:xfrm>
          <a:prstGeom prst="rect">
            <a:avLst/>
          </a:prstGeom>
        </p:spPr>
      </p:pic>
    </p:spTree>
    <p:extLst>
      <p:ext uri="{BB962C8B-B14F-4D97-AF65-F5344CB8AC3E}">
        <p14:creationId xmlns:p14="http://schemas.microsoft.com/office/powerpoint/2010/main" val="386330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686CC36-3EA9-4109-BD67-64F6855E48B4}"/>
              </a:ext>
            </a:extLst>
          </p:cNvPr>
          <p:cNvSpPr>
            <a:spLocks noGrp="1"/>
          </p:cNvSpPr>
          <p:nvPr>
            <p:ph type="body" sz="quarter" idx="10"/>
          </p:nvPr>
        </p:nvSpPr>
        <p:spPr/>
        <p:txBody>
          <a:bodyPr/>
          <a:lstStyle/>
          <a:p>
            <a:r>
              <a:rPr lang="fr-FR" dirty="0"/>
              <a:t>Projet Associatif National : état d’avancement</a:t>
            </a:r>
          </a:p>
        </p:txBody>
      </p:sp>
      <p:sp>
        <p:nvSpPr>
          <p:cNvPr id="3" name="Espace réservé du texte 2">
            <a:extLst>
              <a:ext uri="{FF2B5EF4-FFF2-40B4-BE49-F238E27FC236}">
                <a16:creationId xmlns:a16="http://schemas.microsoft.com/office/drawing/2014/main" id="{41F13367-5FBB-4D16-85B5-3EA9E9AD0B32}"/>
              </a:ext>
            </a:extLst>
          </p:cNvPr>
          <p:cNvSpPr>
            <a:spLocks noGrp="1"/>
          </p:cNvSpPr>
          <p:nvPr>
            <p:ph type="body" sz="quarter" idx="11"/>
          </p:nvPr>
        </p:nvSpPr>
        <p:spPr/>
        <p:txBody>
          <a:bodyPr/>
          <a:lstStyle/>
          <a:p>
            <a:r>
              <a:rPr lang="fr-FR" dirty="0"/>
              <a:t>Guide Pratique des AC et des Clubs Coeur et Santé</a:t>
            </a:r>
          </a:p>
        </p:txBody>
      </p:sp>
      <p:sp>
        <p:nvSpPr>
          <p:cNvPr id="4" name="Espace réservé du texte 3">
            <a:extLst>
              <a:ext uri="{FF2B5EF4-FFF2-40B4-BE49-F238E27FC236}">
                <a16:creationId xmlns:a16="http://schemas.microsoft.com/office/drawing/2014/main" id="{D7CB9217-3FFE-4905-B0F7-27FB1C287861}"/>
              </a:ext>
            </a:extLst>
          </p:cNvPr>
          <p:cNvSpPr>
            <a:spLocks noGrp="1"/>
          </p:cNvSpPr>
          <p:nvPr>
            <p:ph type="body" sz="quarter" idx="17"/>
          </p:nvPr>
        </p:nvSpPr>
        <p:spPr/>
        <p:txBody>
          <a:bodyPr/>
          <a:lstStyle/>
          <a:p>
            <a:r>
              <a:rPr lang="fr-FR" dirty="0"/>
              <a:t>1</a:t>
            </a:r>
          </a:p>
        </p:txBody>
      </p:sp>
      <p:sp>
        <p:nvSpPr>
          <p:cNvPr id="5" name="Espace réservé du texte 4">
            <a:extLst>
              <a:ext uri="{FF2B5EF4-FFF2-40B4-BE49-F238E27FC236}">
                <a16:creationId xmlns:a16="http://schemas.microsoft.com/office/drawing/2014/main" id="{96E1D113-FB2F-4CA6-A3CA-A3EB165A8377}"/>
              </a:ext>
            </a:extLst>
          </p:cNvPr>
          <p:cNvSpPr>
            <a:spLocks noGrp="1"/>
          </p:cNvSpPr>
          <p:nvPr>
            <p:ph type="body" sz="quarter" idx="20"/>
          </p:nvPr>
        </p:nvSpPr>
        <p:spPr>
          <a:xfrm>
            <a:off x="7660164" y="1917761"/>
            <a:ext cx="3805909" cy="968383"/>
          </a:xfrm>
        </p:spPr>
        <p:txBody>
          <a:bodyPr/>
          <a:lstStyle/>
          <a:p>
            <a:r>
              <a:rPr lang="fr-FR" dirty="0"/>
              <a:t>Nouveaux outils : la base documentaire et la base Cardio’Régions</a:t>
            </a:r>
          </a:p>
        </p:txBody>
      </p:sp>
      <p:sp>
        <p:nvSpPr>
          <p:cNvPr id="6" name="Espace réservé du texte 5">
            <a:extLst>
              <a:ext uri="{FF2B5EF4-FFF2-40B4-BE49-F238E27FC236}">
                <a16:creationId xmlns:a16="http://schemas.microsoft.com/office/drawing/2014/main" id="{F600BAB1-4797-45B0-BDDA-0C8CFA11536F}"/>
              </a:ext>
            </a:extLst>
          </p:cNvPr>
          <p:cNvSpPr>
            <a:spLocks noGrp="1"/>
          </p:cNvSpPr>
          <p:nvPr>
            <p:ph type="body" sz="quarter" idx="21"/>
          </p:nvPr>
        </p:nvSpPr>
        <p:spPr/>
        <p:txBody>
          <a:bodyPr/>
          <a:lstStyle/>
          <a:p>
            <a:r>
              <a:rPr lang="fr-FR" dirty="0"/>
              <a:t>2</a:t>
            </a:r>
          </a:p>
        </p:txBody>
      </p:sp>
      <p:sp>
        <p:nvSpPr>
          <p:cNvPr id="9" name="Espace réservé du texte 8">
            <a:extLst>
              <a:ext uri="{FF2B5EF4-FFF2-40B4-BE49-F238E27FC236}">
                <a16:creationId xmlns:a16="http://schemas.microsoft.com/office/drawing/2014/main" id="{167409BB-BDCC-402D-9420-A82003BDC71F}"/>
              </a:ext>
            </a:extLst>
          </p:cNvPr>
          <p:cNvSpPr>
            <a:spLocks noGrp="1"/>
          </p:cNvSpPr>
          <p:nvPr>
            <p:ph type="body" sz="quarter" idx="22"/>
          </p:nvPr>
        </p:nvSpPr>
        <p:spPr/>
        <p:txBody>
          <a:bodyPr/>
          <a:lstStyle/>
          <a:p>
            <a:r>
              <a:rPr lang="fr-FR" dirty="0"/>
              <a:t>Les Assurances</a:t>
            </a:r>
          </a:p>
        </p:txBody>
      </p:sp>
      <p:sp>
        <p:nvSpPr>
          <p:cNvPr id="10" name="Espace réservé du texte 9">
            <a:extLst>
              <a:ext uri="{FF2B5EF4-FFF2-40B4-BE49-F238E27FC236}">
                <a16:creationId xmlns:a16="http://schemas.microsoft.com/office/drawing/2014/main" id="{869B3866-8410-4C6B-B16B-B7A4C2FF9ADF}"/>
              </a:ext>
            </a:extLst>
          </p:cNvPr>
          <p:cNvSpPr>
            <a:spLocks noGrp="1"/>
          </p:cNvSpPr>
          <p:nvPr>
            <p:ph type="body" sz="quarter" idx="23"/>
          </p:nvPr>
        </p:nvSpPr>
        <p:spPr/>
        <p:txBody>
          <a:bodyPr/>
          <a:lstStyle/>
          <a:p>
            <a:r>
              <a:rPr lang="fr-FR" dirty="0"/>
              <a:t>4</a:t>
            </a:r>
          </a:p>
        </p:txBody>
      </p:sp>
      <p:sp>
        <p:nvSpPr>
          <p:cNvPr id="13" name="Espace réservé du texte 12">
            <a:extLst>
              <a:ext uri="{FF2B5EF4-FFF2-40B4-BE49-F238E27FC236}">
                <a16:creationId xmlns:a16="http://schemas.microsoft.com/office/drawing/2014/main" id="{FC439EAA-8DD7-4431-B984-4C3F5D27E31F}"/>
              </a:ext>
            </a:extLst>
          </p:cNvPr>
          <p:cNvSpPr>
            <a:spLocks noGrp="1"/>
          </p:cNvSpPr>
          <p:nvPr>
            <p:ph type="body" sz="quarter" idx="26"/>
          </p:nvPr>
        </p:nvSpPr>
        <p:spPr>
          <a:xfrm>
            <a:off x="1052143" y="2928302"/>
            <a:ext cx="1157658" cy="1147895"/>
          </a:xfrm>
        </p:spPr>
        <p:txBody>
          <a:bodyPr/>
          <a:lstStyle/>
          <a:p>
            <a:r>
              <a:rPr lang="fr-FR" dirty="0"/>
              <a:t>3</a:t>
            </a:r>
          </a:p>
        </p:txBody>
      </p:sp>
      <p:sp>
        <p:nvSpPr>
          <p:cNvPr id="11" name="Espace réservé du texte 6">
            <a:extLst>
              <a:ext uri="{FF2B5EF4-FFF2-40B4-BE49-F238E27FC236}">
                <a16:creationId xmlns:a16="http://schemas.microsoft.com/office/drawing/2014/main" id="{B95D4ED0-988F-82E9-52BA-1E2D53AD65F1}"/>
              </a:ext>
            </a:extLst>
          </p:cNvPr>
          <p:cNvSpPr txBox="1">
            <a:spLocks/>
          </p:cNvSpPr>
          <p:nvPr/>
        </p:nvSpPr>
        <p:spPr>
          <a:xfrm>
            <a:off x="2084864" y="4750232"/>
            <a:ext cx="3805909" cy="7055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tx1"/>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Pause-Café</a:t>
            </a:r>
          </a:p>
        </p:txBody>
      </p:sp>
      <p:sp>
        <p:nvSpPr>
          <p:cNvPr id="12" name="Espace réservé du texte 7">
            <a:extLst>
              <a:ext uri="{FF2B5EF4-FFF2-40B4-BE49-F238E27FC236}">
                <a16:creationId xmlns:a16="http://schemas.microsoft.com/office/drawing/2014/main" id="{E3CAB156-9066-1DD8-B8C4-0D9D669B5DF2}"/>
              </a:ext>
            </a:extLst>
          </p:cNvPr>
          <p:cNvSpPr txBox="1">
            <a:spLocks/>
          </p:cNvSpPr>
          <p:nvPr/>
        </p:nvSpPr>
        <p:spPr>
          <a:xfrm>
            <a:off x="1052143" y="4461315"/>
            <a:ext cx="1157658" cy="1147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200" b="0" i="0" kern="1200">
                <a:solidFill>
                  <a:srgbClr val="DA323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5</a:t>
            </a:r>
            <a:endParaRPr lang="fr-FR" dirty="0"/>
          </a:p>
        </p:txBody>
      </p:sp>
    </p:spTree>
    <p:extLst>
      <p:ext uri="{BB962C8B-B14F-4D97-AF65-F5344CB8AC3E}">
        <p14:creationId xmlns:p14="http://schemas.microsoft.com/office/powerpoint/2010/main" val="138543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964597EF-1037-3F3B-6FFA-F084C42251AD}"/>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C1EC355B-1099-68BF-2AF9-0E83D741D21C}"/>
              </a:ext>
            </a:extLst>
          </p:cNvPr>
          <p:cNvSpPr>
            <a:spLocks noGrp="1"/>
          </p:cNvSpPr>
          <p:nvPr>
            <p:ph type="body" sz="quarter" idx="10"/>
          </p:nvPr>
        </p:nvSpPr>
        <p:spPr/>
        <p:txBody>
          <a:bodyPr/>
          <a:lstStyle/>
          <a:p>
            <a:endParaRPr lang="fr-FR"/>
          </a:p>
        </p:txBody>
      </p:sp>
      <p:sp>
        <p:nvSpPr>
          <p:cNvPr id="7" name="Espace réservé du texte 6">
            <a:extLst>
              <a:ext uri="{FF2B5EF4-FFF2-40B4-BE49-F238E27FC236}">
                <a16:creationId xmlns:a16="http://schemas.microsoft.com/office/drawing/2014/main" id="{01B4D125-A0CD-1AAD-60A8-40BDD5F2FF49}"/>
              </a:ext>
            </a:extLst>
          </p:cNvPr>
          <p:cNvSpPr>
            <a:spLocks noGrp="1"/>
          </p:cNvSpPr>
          <p:nvPr>
            <p:ph type="body" sz="quarter" idx="18"/>
          </p:nvPr>
        </p:nvSpPr>
        <p:spPr>
          <a:xfrm>
            <a:off x="625411" y="1041933"/>
            <a:ext cx="10920395" cy="4911192"/>
          </a:xfrm>
        </p:spPr>
        <p:txBody>
          <a:bodyPr/>
          <a:lstStyle/>
          <a:p>
            <a:pPr>
              <a:lnSpc>
                <a:spcPct val="100000"/>
              </a:lnSpc>
              <a:spcBef>
                <a:spcPts val="0"/>
              </a:spcBef>
            </a:pPr>
            <a:r>
              <a:rPr lang="fr-FR" sz="2000" dirty="0"/>
              <a:t>Vous avez dit CVN ?</a:t>
            </a:r>
          </a:p>
          <a:p>
            <a:pPr>
              <a:lnSpc>
                <a:spcPct val="100000"/>
              </a:lnSpc>
              <a:spcBef>
                <a:spcPts val="0"/>
              </a:spcBef>
            </a:pPr>
            <a:endParaRPr lang="fr-FR" sz="1400" dirty="0"/>
          </a:p>
          <a:p>
            <a:pPr>
              <a:lnSpc>
                <a:spcPct val="100000"/>
              </a:lnSpc>
              <a:spcBef>
                <a:spcPts val="0"/>
              </a:spcBef>
            </a:pPr>
            <a:endParaRPr lang="fr-FR" sz="1400" dirty="0"/>
          </a:p>
          <a:p>
            <a:pPr>
              <a:lnSpc>
                <a:spcPct val="100000"/>
              </a:lnSpc>
              <a:spcBef>
                <a:spcPts val="0"/>
              </a:spcBef>
            </a:pPr>
            <a:r>
              <a:rPr lang="fr-FR" sz="1800" b="0" dirty="0">
                <a:solidFill>
                  <a:schemeClr val="tx1"/>
                </a:solidFill>
              </a:rPr>
              <a:t>La  réalité d’un coût économique ne peut se résumer aux flux comptables monétaires. </a:t>
            </a:r>
          </a:p>
          <a:p>
            <a:pPr>
              <a:lnSpc>
                <a:spcPct val="100000"/>
              </a:lnSpc>
              <a:spcBef>
                <a:spcPts val="0"/>
              </a:spcBef>
            </a:pPr>
            <a:endParaRPr lang="fr-FR" sz="1800" b="0" dirty="0">
              <a:solidFill>
                <a:schemeClr val="tx1"/>
              </a:solidFill>
            </a:endParaRPr>
          </a:p>
          <a:p>
            <a:pPr>
              <a:lnSpc>
                <a:spcPct val="100000"/>
              </a:lnSpc>
              <a:spcBef>
                <a:spcPts val="0"/>
              </a:spcBef>
            </a:pPr>
            <a:endParaRPr lang="fr-FR" sz="1800" b="0" dirty="0">
              <a:solidFill>
                <a:schemeClr val="tx1"/>
              </a:solidFill>
            </a:endParaRPr>
          </a:p>
          <a:p>
            <a:pPr>
              <a:lnSpc>
                <a:spcPct val="100000"/>
              </a:lnSpc>
              <a:spcBef>
                <a:spcPts val="0"/>
              </a:spcBef>
            </a:pPr>
            <a:r>
              <a:rPr lang="fr-FR" sz="1800" b="0" dirty="0">
                <a:solidFill>
                  <a:schemeClr val="tx1"/>
                </a:solidFill>
              </a:rPr>
              <a:t>L’idée de retenir une information ou une comptabilisation des contributions en nature pour les associations permet d’approcher plus justement le coût économique d’une activité.</a:t>
            </a:r>
          </a:p>
          <a:p>
            <a:pPr>
              <a:lnSpc>
                <a:spcPct val="100000"/>
              </a:lnSpc>
              <a:spcBef>
                <a:spcPts val="0"/>
              </a:spcBef>
            </a:pPr>
            <a:endParaRPr lang="fr-FR" sz="1800" b="0" dirty="0">
              <a:solidFill>
                <a:schemeClr val="tx1"/>
              </a:solidFill>
            </a:endParaRPr>
          </a:p>
          <a:p>
            <a:pPr>
              <a:lnSpc>
                <a:spcPct val="100000"/>
              </a:lnSpc>
              <a:spcBef>
                <a:spcPts val="0"/>
              </a:spcBef>
            </a:pPr>
            <a:endParaRPr lang="fr-FR" sz="1800" b="0" dirty="0">
              <a:solidFill>
                <a:schemeClr val="tx1"/>
              </a:solidFill>
            </a:endParaRPr>
          </a:p>
          <a:p>
            <a:pPr>
              <a:lnSpc>
                <a:spcPct val="100000"/>
              </a:lnSpc>
              <a:spcBef>
                <a:spcPts val="0"/>
              </a:spcBef>
            </a:pPr>
            <a:r>
              <a:rPr lang="fr-FR" sz="1800" dirty="0">
                <a:solidFill>
                  <a:schemeClr val="tx1"/>
                </a:solidFill>
              </a:rPr>
              <a:t>Les contributions volontaires en nature (CVN) représentent l’acte par lequel une personne physique ou morale apporte à l’association des biens ou d’autres services à titre gratuit. </a:t>
            </a:r>
          </a:p>
          <a:p>
            <a:pPr>
              <a:lnSpc>
                <a:spcPct val="100000"/>
              </a:lnSpc>
              <a:spcBef>
                <a:spcPts val="0"/>
              </a:spcBef>
            </a:pPr>
            <a:endParaRPr lang="fr-FR" sz="1800" b="0" dirty="0">
              <a:solidFill>
                <a:schemeClr val="tx1"/>
              </a:solidFill>
            </a:endParaRPr>
          </a:p>
          <a:p>
            <a:pPr>
              <a:lnSpc>
                <a:spcPct val="100000"/>
              </a:lnSpc>
              <a:spcBef>
                <a:spcPts val="0"/>
              </a:spcBef>
            </a:pPr>
            <a:endParaRPr lang="fr-FR" sz="1800" b="0" dirty="0">
              <a:solidFill>
                <a:schemeClr val="tx1"/>
              </a:solidFill>
            </a:endParaRPr>
          </a:p>
          <a:p>
            <a:pPr>
              <a:lnSpc>
                <a:spcPct val="100000"/>
              </a:lnSpc>
              <a:spcBef>
                <a:spcPts val="0"/>
              </a:spcBef>
            </a:pPr>
            <a:r>
              <a:rPr lang="fr-FR" sz="1800" b="0" dirty="0">
                <a:solidFill>
                  <a:schemeClr val="tx1"/>
                </a:solidFill>
              </a:rPr>
              <a:t>Elles sont donc attribuées en considération du statut désintéressé de l’organisme. Ces apports doivent être mis en valeur dans les comptes annuels des associations, en particulier lorsqu’elles revêtent un caractère significatif.</a:t>
            </a:r>
          </a:p>
        </p:txBody>
      </p:sp>
      <p:sp>
        <p:nvSpPr>
          <p:cNvPr id="8" name="Espace réservé du texte 14">
            <a:extLst>
              <a:ext uri="{FF2B5EF4-FFF2-40B4-BE49-F238E27FC236}">
                <a16:creationId xmlns:a16="http://schemas.microsoft.com/office/drawing/2014/main" id="{34B2E1DB-D606-A5BF-A2BD-389090E46D65}"/>
              </a:ext>
            </a:extLst>
          </p:cNvPr>
          <p:cNvSpPr txBox="1">
            <a:spLocks/>
          </p:cNvSpPr>
          <p:nvPr/>
        </p:nvSpPr>
        <p:spPr>
          <a:xfrm>
            <a:off x="5401609" y="6322419"/>
            <a:ext cx="1368000" cy="324000"/>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fr-FR" sz="1400" i="1" kern="1200" dirty="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800" b="0" i="0" u="none" strike="noStrike" kern="1200" cap="none" spc="0" normalizeH="0" baseline="0" noProof="0" dirty="0">
                <a:ln>
                  <a:noFill/>
                </a:ln>
                <a:solidFill>
                  <a:prstClr val="black"/>
                </a:solidFill>
                <a:effectLst/>
                <a:uLnTx/>
                <a:uFillTx/>
                <a:latin typeface="Montserrat Light"/>
                <a:ea typeface="+mn-ea"/>
                <a:cs typeface="+mn-cs"/>
              </a:rPr>
              <a:t>17/04/2023</a:t>
            </a:r>
            <a:endParaRPr kumimoji="0" lang="fr-FR" sz="800" b="0" i="0" u="none" strike="noStrike" kern="1200" cap="none" spc="0" normalizeH="0" baseline="0" noProof="0" dirty="0">
              <a:ln>
                <a:noFill/>
              </a:ln>
              <a:solidFill>
                <a:prstClr val="black"/>
              </a:solidFill>
              <a:effectLst/>
              <a:uLnTx/>
              <a:uFillTx/>
              <a:latin typeface="Montserrat Light" pitchFamily="2" charset="77"/>
              <a:ea typeface="+mn-ea"/>
              <a:cs typeface="+mn-cs"/>
            </a:endParaRPr>
          </a:p>
        </p:txBody>
      </p:sp>
      <p:sp>
        <p:nvSpPr>
          <p:cNvPr id="9" name="Espace réservé du texte 2">
            <a:extLst>
              <a:ext uri="{FF2B5EF4-FFF2-40B4-BE49-F238E27FC236}">
                <a16:creationId xmlns:a16="http://schemas.microsoft.com/office/drawing/2014/main" id="{4071C6DB-3797-B0A2-AE57-4AE89999D758}"/>
              </a:ext>
            </a:extLst>
          </p:cNvPr>
          <p:cNvSpPr>
            <a:spLocks noGrp="1"/>
          </p:cNvSpPr>
          <p:nvPr>
            <p:ph type="body" sz="quarter" idx="16"/>
          </p:nvPr>
        </p:nvSpPr>
        <p:spPr>
          <a:xfrm>
            <a:off x="2585143" y="6285852"/>
            <a:ext cx="2888558" cy="443836"/>
          </a:xfrm>
        </p:spPr>
        <p:txBody>
          <a:bodyPr/>
          <a:lstStyle/>
          <a:p>
            <a:pPr>
              <a:lnSpc>
                <a:spcPct val="100000"/>
              </a:lnSpc>
              <a:spcBef>
                <a:spcPts val="0"/>
              </a:spcBef>
            </a:pPr>
            <a:r>
              <a:rPr lang="fr-FR" sz="1000" dirty="0"/>
              <a:t>AC </a:t>
            </a:r>
            <a:r>
              <a:rPr lang="fr-FR" sz="1000" dirty="0" err="1"/>
              <a:t>Languedoc-Rousillon</a:t>
            </a:r>
            <a:endParaRPr lang="fr-FR" sz="1000" dirty="0"/>
          </a:p>
          <a:p>
            <a:pPr>
              <a:lnSpc>
                <a:spcPct val="100000"/>
              </a:lnSpc>
              <a:spcBef>
                <a:spcPts val="0"/>
              </a:spcBef>
            </a:pPr>
            <a:r>
              <a:rPr lang="fr-FR" sz="1000" dirty="0"/>
              <a:t>Forum des Clubs</a:t>
            </a:r>
          </a:p>
        </p:txBody>
      </p:sp>
      <p:pic>
        <p:nvPicPr>
          <p:cNvPr id="11" name="Image 10">
            <a:extLst>
              <a:ext uri="{FF2B5EF4-FFF2-40B4-BE49-F238E27FC236}">
                <a16:creationId xmlns:a16="http://schemas.microsoft.com/office/drawing/2014/main" id="{122BE439-5C05-C2ED-D1FC-DBF409C49EEB}"/>
              </a:ext>
            </a:extLst>
          </p:cNvPr>
          <p:cNvPicPr>
            <a:picLocks noChangeAspect="1"/>
          </p:cNvPicPr>
          <p:nvPr/>
        </p:nvPicPr>
        <p:blipFill>
          <a:blip r:embed="rId2"/>
          <a:stretch>
            <a:fillRect/>
          </a:stretch>
        </p:blipFill>
        <p:spPr>
          <a:xfrm>
            <a:off x="-152401" y="-21416"/>
            <a:ext cx="13119335" cy="989041"/>
          </a:xfrm>
          <a:prstGeom prst="rect">
            <a:avLst/>
          </a:prstGeom>
        </p:spPr>
      </p:pic>
    </p:spTree>
    <p:extLst>
      <p:ext uri="{BB962C8B-B14F-4D97-AF65-F5344CB8AC3E}">
        <p14:creationId xmlns:p14="http://schemas.microsoft.com/office/powerpoint/2010/main" val="340303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964597EF-1037-3F3B-6FFA-F084C42251AD}"/>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C1EC355B-1099-68BF-2AF9-0E83D741D21C}"/>
              </a:ext>
            </a:extLst>
          </p:cNvPr>
          <p:cNvSpPr>
            <a:spLocks noGrp="1"/>
          </p:cNvSpPr>
          <p:nvPr>
            <p:ph type="body" sz="quarter" idx="10"/>
          </p:nvPr>
        </p:nvSpPr>
        <p:spPr/>
        <p:txBody>
          <a:bodyPr/>
          <a:lstStyle/>
          <a:p>
            <a:endParaRPr lang="fr-FR"/>
          </a:p>
        </p:txBody>
      </p:sp>
      <p:sp>
        <p:nvSpPr>
          <p:cNvPr id="7" name="Espace réservé du texte 6">
            <a:extLst>
              <a:ext uri="{FF2B5EF4-FFF2-40B4-BE49-F238E27FC236}">
                <a16:creationId xmlns:a16="http://schemas.microsoft.com/office/drawing/2014/main" id="{01B4D125-A0CD-1AAD-60A8-40BDD5F2FF49}"/>
              </a:ext>
            </a:extLst>
          </p:cNvPr>
          <p:cNvSpPr>
            <a:spLocks noGrp="1"/>
          </p:cNvSpPr>
          <p:nvPr>
            <p:ph type="body" sz="quarter" idx="18"/>
          </p:nvPr>
        </p:nvSpPr>
        <p:spPr>
          <a:xfrm>
            <a:off x="625411" y="1041933"/>
            <a:ext cx="10920395" cy="4911192"/>
          </a:xfrm>
        </p:spPr>
        <p:txBody>
          <a:bodyPr/>
          <a:lstStyle/>
          <a:p>
            <a:pPr>
              <a:lnSpc>
                <a:spcPct val="100000"/>
              </a:lnSpc>
              <a:spcBef>
                <a:spcPts val="0"/>
              </a:spcBef>
            </a:pPr>
            <a:r>
              <a:rPr lang="fr-FR" sz="2000" dirty="0"/>
              <a:t>Valorisation du Bénévolat</a:t>
            </a:r>
          </a:p>
          <a:p>
            <a:pPr>
              <a:lnSpc>
                <a:spcPct val="100000"/>
              </a:lnSpc>
              <a:spcBef>
                <a:spcPts val="0"/>
              </a:spcBef>
            </a:pPr>
            <a:endParaRPr lang="fr-FR" sz="1400" dirty="0"/>
          </a:p>
          <a:p>
            <a:pPr>
              <a:lnSpc>
                <a:spcPct val="100000"/>
              </a:lnSpc>
              <a:spcBef>
                <a:spcPts val="0"/>
              </a:spcBef>
            </a:pPr>
            <a:r>
              <a:rPr lang="fr-FR" sz="1800" b="0" dirty="0">
                <a:solidFill>
                  <a:schemeClr val="tx1"/>
                </a:solidFill>
              </a:rPr>
              <a:t>La définition communément retenue est celle d’un avis du Conseil économique et Social du 24/02/1993 : </a:t>
            </a:r>
            <a:r>
              <a:rPr lang="fr-FR" sz="1800" i="1" dirty="0">
                <a:solidFill>
                  <a:schemeClr val="tx1"/>
                </a:solidFill>
              </a:rPr>
              <a:t>« Est bénévole toute personne qui s’engage librement pour mener une action non salariée en direction d’autrui, en dehors de son temps professionnel et familial »</a:t>
            </a:r>
            <a:r>
              <a:rPr lang="fr-FR" sz="1800" b="0" i="1" dirty="0">
                <a:solidFill>
                  <a:schemeClr val="tx1"/>
                </a:solidFill>
              </a:rPr>
              <a:t>.</a:t>
            </a:r>
          </a:p>
          <a:p>
            <a:pPr>
              <a:lnSpc>
                <a:spcPct val="100000"/>
              </a:lnSpc>
              <a:spcBef>
                <a:spcPts val="0"/>
              </a:spcBef>
            </a:pPr>
            <a:endParaRPr lang="fr-FR" sz="1800" b="0" i="1" dirty="0">
              <a:solidFill>
                <a:schemeClr val="tx1"/>
              </a:solidFill>
            </a:endParaRPr>
          </a:p>
          <a:p>
            <a:pPr>
              <a:lnSpc>
                <a:spcPct val="100000"/>
              </a:lnSpc>
              <a:spcBef>
                <a:spcPts val="0"/>
              </a:spcBef>
            </a:pPr>
            <a:r>
              <a:rPr lang="fr-FR" sz="1800" b="0" dirty="0">
                <a:solidFill>
                  <a:schemeClr val="tx1"/>
                </a:solidFill>
              </a:rPr>
              <a:t>Le bénévolat est la situation dans laquelle une personne apporte temps et compétences à titre gratuit pour une personne ou un organisme. Il se distingue donc de la situation de travail (ou salariat) essentiellement par les critères suivants :</a:t>
            </a:r>
          </a:p>
          <a:p>
            <a:pPr>
              <a:lnSpc>
                <a:spcPct val="100000"/>
              </a:lnSpc>
              <a:spcBef>
                <a:spcPts val="0"/>
              </a:spcBef>
            </a:pPr>
            <a:r>
              <a:rPr lang="fr-FR" sz="1800" b="0" dirty="0">
                <a:solidFill>
                  <a:schemeClr val="tx1"/>
                </a:solidFill>
              </a:rPr>
              <a:t>– </a:t>
            </a:r>
            <a:r>
              <a:rPr lang="fr-FR" sz="1800" b="0" u="sng" dirty="0">
                <a:solidFill>
                  <a:schemeClr val="tx1"/>
                </a:solidFill>
              </a:rPr>
              <a:t>Le bénévole ne perçoit pas de rémunération</a:t>
            </a:r>
            <a:r>
              <a:rPr lang="fr-FR" sz="1800" b="0" dirty="0">
                <a:solidFill>
                  <a:schemeClr val="tx1"/>
                </a:solidFill>
              </a:rPr>
              <a:t>. Il peut être dédommagé des frais induits par son activité (déplacement, hébergement, achat de matériel…) ;</a:t>
            </a:r>
          </a:p>
          <a:p>
            <a:pPr>
              <a:lnSpc>
                <a:spcPct val="100000"/>
              </a:lnSpc>
              <a:spcBef>
                <a:spcPts val="0"/>
              </a:spcBef>
            </a:pPr>
            <a:r>
              <a:rPr lang="fr-FR" sz="1800" b="0" dirty="0">
                <a:solidFill>
                  <a:schemeClr val="tx1"/>
                </a:solidFill>
              </a:rPr>
              <a:t>– </a:t>
            </a:r>
            <a:r>
              <a:rPr lang="fr-FR" sz="1800" b="0" u="sng" dirty="0">
                <a:solidFill>
                  <a:schemeClr val="tx1"/>
                </a:solidFill>
              </a:rPr>
              <a:t>Le bénévole n’est soumis à aucun lien de subordination juridique</a:t>
            </a:r>
            <a:r>
              <a:rPr lang="fr-FR" sz="1800" b="0" dirty="0">
                <a:solidFill>
                  <a:schemeClr val="tx1"/>
                </a:solidFill>
              </a:rPr>
              <a:t>. </a:t>
            </a:r>
            <a:r>
              <a:rPr lang="fr-FR" sz="1800" b="0" u="sng" dirty="0">
                <a:solidFill>
                  <a:schemeClr val="tx1"/>
                </a:solidFill>
              </a:rPr>
              <a:t>Sa participation est volontaire </a:t>
            </a:r>
            <a:r>
              <a:rPr lang="fr-FR" sz="1800" b="0" dirty="0">
                <a:solidFill>
                  <a:schemeClr val="tx1"/>
                </a:solidFill>
              </a:rPr>
              <a:t>: il est toujours libre d’y mettre un terme sans procédure, ni dédommagement. </a:t>
            </a:r>
          </a:p>
          <a:p>
            <a:pPr>
              <a:lnSpc>
                <a:spcPct val="100000"/>
              </a:lnSpc>
              <a:spcBef>
                <a:spcPts val="0"/>
              </a:spcBef>
            </a:pPr>
            <a:r>
              <a:rPr lang="fr-FR" sz="1800" b="0" dirty="0">
                <a:solidFill>
                  <a:schemeClr val="tx1"/>
                </a:solidFill>
              </a:rPr>
              <a:t>Il est en revanche tenu de respecter les statuts de l’association, ainsi que les normes de sécurité dans son domaine d’activité.</a:t>
            </a:r>
          </a:p>
          <a:p>
            <a:pPr>
              <a:lnSpc>
                <a:spcPct val="100000"/>
              </a:lnSpc>
              <a:spcBef>
                <a:spcPts val="0"/>
              </a:spcBef>
            </a:pPr>
            <a:endParaRPr lang="fr-FR" sz="1800" b="0" dirty="0">
              <a:solidFill>
                <a:schemeClr val="tx1"/>
              </a:solidFill>
            </a:endParaRPr>
          </a:p>
          <a:p>
            <a:pPr algn="ctr">
              <a:lnSpc>
                <a:spcPct val="100000"/>
              </a:lnSpc>
              <a:spcBef>
                <a:spcPts val="0"/>
              </a:spcBef>
            </a:pPr>
            <a:r>
              <a:rPr lang="fr-FR" sz="1800" b="0" dirty="0">
                <a:solidFill>
                  <a:schemeClr val="tx1"/>
                </a:solidFill>
              </a:rPr>
              <a:t>Ainsi dans le cadre de cette valorisation du bénévolat au sein de la FFC, il s’agira </a:t>
            </a:r>
          </a:p>
          <a:p>
            <a:pPr algn="ctr">
              <a:lnSpc>
                <a:spcPct val="100000"/>
              </a:lnSpc>
              <a:spcBef>
                <a:spcPts val="0"/>
              </a:spcBef>
            </a:pPr>
            <a:r>
              <a:rPr lang="fr-FR" sz="1800" b="0" dirty="0">
                <a:solidFill>
                  <a:schemeClr val="tx1"/>
                </a:solidFill>
              </a:rPr>
              <a:t>de </a:t>
            </a:r>
            <a:r>
              <a:rPr lang="fr-FR" sz="1800" dirty="0">
                <a:solidFill>
                  <a:schemeClr val="tx1"/>
                </a:solidFill>
              </a:rPr>
              <a:t>lister les heures de l’ensemble de nos bénévoles et de leur engagement associatif</a:t>
            </a:r>
            <a:r>
              <a:rPr lang="fr-FR" sz="1800" b="0" dirty="0">
                <a:solidFill>
                  <a:schemeClr val="tx1"/>
                </a:solidFill>
              </a:rPr>
              <a:t>.</a:t>
            </a:r>
          </a:p>
        </p:txBody>
      </p:sp>
      <p:sp>
        <p:nvSpPr>
          <p:cNvPr id="8" name="Espace réservé du texte 14">
            <a:extLst>
              <a:ext uri="{FF2B5EF4-FFF2-40B4-BE49-F238E27FC236}">
                <a16:creationId xmlns:a16="http://schemas.microsoft.com/office/drawing/2014/main" id="{34B2E1DB-D606-A5BF-A2BD-389090E46D65}"/>
              </a:ext>
            </a:extLst>
          </p:cNvPr>
          <p:cNvSpPr txBox="1">
            <a:spLocks/>
          </p:cNvSpPr>
          <p:nvPr/>
        </p:nvSpPr>
        <p:spPr>
          <a:xfrm>
            <a:off x="5401609" y="6322419"/>
            <a:ext cx="1368000" cy="324000"/>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fr-FR" sz="1400" i="1" kern="1200" dirty="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800" b="0" i="0" u="none" strike="noStrike" kern="1200" cap="none" spc="0" normalizeH="0" baseline="0" noProof="0" dirty="0">
                <a:ln>
                  <a:noFill/>
                </a:ln>
                <a:solidFill>
                  <a:prstClr val="black"/>
                </a:solidFill>
                <a:effectLst/>
                <a:uLnTx/>
                <a:uFillTx/>
                <a:latin typeface="Montserrat Light"/>
                <a:ea typeface="+mn-ea"/>
                <a:cs typeface="+mn-cs"/>
              </a:rPr>
              <a:t>17/04/2023</a:t>
            </a:r>
            <a:endParaRPr kumimoji="0" lang="fr-FR" sz="800" b="0" i="0" u="none" strike="noStrike" kern="1200" cap="none" spc="0" normalizeH="0" baseline="0" noProof="0" dirty="0">
              <a:ln>
                <a:noFill/>
              </a:ln>
              <a:solidFill>
                <a:prstClr val="black"/>
              </a:solidFill>
              <a:effectLst/>
              <a:uLnTx/>
              <a:uFillTx/>
              <a:latin typeface="Montserrat Light" pitchFamily="2" charset="77"/>
              <a:ea typeface="+mn-ea"/>
              <a:cs typeface="+mn-cs"/>
            </a:endParaRPr>
          </a:p>
        </p:txBody>
      </p:sp>
      <p:sp>
        <p:nvSpPr>
          <p:cNvPr id="9" name="Espace réservé du texte 2">
            <a:extLst>
              <a:ext uri="{FF2B5EF4-FFF2-40B4-BE49-F238E27FC236}">
                <a16:creationId xmlns:a16="http://schemas.microsoft.com/office/drawing/2014/main" id="{4071C6DB-3797-B0A2-AE57-4AE89999D758}"/>
              </a:ext>
            </a:extLst>
          </p:cNvPr>
          <p:cNvSpPr>
            <a:spLocks noGrp="1"/>
          </p:cNvSpPr>
          <p:nvPr>
            <p:ph type="body" sz="quarter" idx="16"/>
          </p:nvPr>
        </p:nvSpPr>
        <p:spPr>
          <a:xfrm>
            <a:off x="2585143" y="6285852"/>
            <a:ext cx="2888558" cy="443836"/>
          </a:xfrm>
        </p:spPr>
        <p:txBody>
          <a:bodyPr/>
          <a:lstStyle/>
          <a:p>
            <a:pPr>
              <a:lnSpc>
                <a:spcPct val="100000"/>
              </a:lnSpc>
              <a:spcBef>
                <a:spcPts val="0"/>
              </a:spcBef>
            </a:pPr>
            <a:r>
              <a:rPr lang="fr-FR" sz="1000" dirty="0"/>
              <a:t>AC </a:t>
            </a:r>
            <a:r>
              <a:rPr lang="fr-FR" sz="1000" dirty="0" err="1"/>
              <a:t>Languedoc-Rousillon</a:t>
            </a:r>
            <a:endParaRPr lang="fr-FR" sz="1000" dirty="0"/>
          </a:p>
          <a:p>
            <a:pPr>
              <a:lnSpc>
                <a:spcPct val="100000"/>
              </a:lnSpc>
              <a:spcBef>
                <a:spcPts val="0"/>
              </a:spcBef>
            </a:pPr>
            <a:r>
              <a:rPr lang="fr-FR" sz="1000" dirty="0"/>
              <a:t>Forum des Clubs</a:t>
            </a:r>
          </a:p>
        </p:txBody>
      </p:sp>
      <p:pic>
        <p:nvPicPr>
          <p:cNvPr id="11" name="Image 10">
            <a:extLst>
              <a:ext uri="{FF2B5EF4-FFF2-40B4-BE49-F238E27FC236}">
                <a16:creationId xmlns:a16="http://schemas.microsoft.com/office/drawing/2014/main" id="{122BE439-5C05-C2ED-D1FC-DBF409C49EEB}"/>
              </a:ext>
            </a:extLst>
          </p:cNvPr>
          <p:cNvPicPr>
            <a:picLocks noChangeAspect="1"/>
          </p:cNvPicPr>
          <p:nvPr/>
        </p:nvPicPr>
        <p:blipFill>
          <a:blip r:embed="rId2"/>
          <a:stretch>
            <a:fillRect/>
          </a:stretch>
        </p:blipFill>
        <p:spPr>
          <a:xfrm>
            <a:off x="-152401" y="-21416"/>
            <a:ext cx="13119335" cy="989041"/>
          </a:xfrm>
          <a:prstGeom prst="rect">
            <a:avLst/>
          </a:prstGeom>
        </p:spPr>
      </p:pic>
    </p:spTree>
    <p:extLst>
      <p:ext uri="{BB962C8B-B14F-4D97-AF65-F5344CB8AC3E}">
        <p14:creationId xmlns:p14="http://schemas.microsoft.com/office/powerpoint/2010/main" val="1377116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964597EF-1037-3F3B-6FFA-F084C42251AD}"/>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C1EC355B-1099-68BF-2AF9-0E83D741D21C}"/>
              </a:ext>
            </a:extLst>
          </p:cNvPr>
          <p:cNvSpPr>
            <a:spLocks noGrp="1"/>
          </p:cNvSpPr>
          <p:nvPr>
            <p:ph type="body" sz="quarter" idx="10"/>
          </p:nvPr>
        </p:nvSpPr>
        <p:spPr/>
        <p:txBody>
          <a:bodyPr/>
          <a:lstStyle/>
          <a:p>
            <a:endParaRPr lang="fr-FR"/>
          </a:p>
        </p:txBody>
      </p:sp>
      <p:sp>
        <p:nvSpPr>
          <p:cNvPr id="7" name="Espace réservé du texte 6">
            <a:extLst>
              <a:ext uri="{FF2B5EF4-FFF2-40B4-BE49-F238E27FC236}">
                <a16:creationId xmlns:a16="http://schemas.microsoft.com/office/drawing/2014/main" id="{01B4D125-A0CD-1AAD-60A8-40BDD5F2FF49}"/>
              </a:ext>
            </a:extLst>
          </p:cNvPr>
          <p:cNvSpPr>
            <a:spLocks noGrp="1"/>
          </p:cNvSpPr>
          <p:nvPr>
            <p:ph type="body" sz="quarter" idx="18"/>
          </p:nvPr>
        </p:nvSpPr>
        <p:spPr>
          <a:xfrm>
            <a:off x="625411" y="1041933"/>
            <a:ext cx="10920395" cy="4911192"/>
          </a:xfrm>
        </p:spPr>
        <p:txBody>
          <a:bodyPr/>
          <a:lstStyle/>
          <a:p>
            <a:pPr>
              <a:lnSpc>
                <a:spcPct val="100000"/>
              </a:lnSpc>
              <a:spcBef>
                <a:spcPts val="0"/>
              </a:spcBef>
            </a:pPr>
            <a:r>
              <a:rPr lang="fr-FR" sz="1800" b="0" dirty="0">
                <a:solidFill>
                  <a:schemeClr val="tx1"/>
                </a:solidFill>
              </a:rPr>
              <a:t>Les raisons pour une association de valoriser financièrement le bénévolat sont nombreuses :</a:t>
            </a:r>
          </a:p>
          <a:p>
            <a:pPr>
              <a:lnSpc>
                <a:spcPct val="100000"/>
              </a:lnSpc>
              <a:spcBef>
                <a:spcPts val="0"/>
              </a:spcBef>
            </a:pPr>
            <a:endParaRPr lang="fr-FR" sz="1000" b="0" dirty="0">
              <a:solidFill>
                <a:schemeClr val="tx1"/>
              </a:solidFill>
            </a:endParaRPr>
          </a:p>
          <a:p>
            <a:pPr>
              <a:lnSpc>
                <a:spcPct val="100000"/>
              </a:lnSpc>
              <a:spcBef>
                <a:spcPts val="0"/>
              </a:spcBef>
            </a:pPr>
            <a:r>
              <a:rPr lang="fr-FR" sz="1800" b="0" dirty="0">
                <a:solidFill>
                  <a:schemeClr val="tx1"/>
                </a:solidFill>
              </a:rPr>
              <a:t>– </a:t>
            </a:r>
            <a:r>
              <a:rPr lang="fr-FR" sz="1800" dirty="0">
                <a:solidFill>
                  <a:schemeClr val="tx1"/>
                </a:solidFill>
              </a:rPr>
              <a:t>Pour rendre compte de l’intégralité de ses ressources « propres » ou internes, un élément utile dans les relations avec les financeurs </a:t>
            </a:r>
            <a:r>
              <a:rPr lang="fr-FR" sz="1800" b="0" dirty="0">
                <a:solidFill>
                  <a:schemeClr val="tx1"/>
                </a:solidFill>
              </a:rPr>
              <a:t>: collectivités si subventions, établissements financiers en cas de demandes de prêts, donateurs (particuliers et/ou entreprises) ;</a:t>
            </a:r>
          </a:p>
          <a:p>
            <a:pPr>
              <a:lnSpc>
                <a:spcPct val="100000"/>
              </a:lnSpc>
              <a:spcBef>
                <a:spcPts val="0"/>
              </a:spcBef>
            </a:pPr>
            <a:endParaRPr lang="fr-FR" sz="1000" b="0" dirty="0">
              <a:solidFill>
                <a:schemeClr val="tx1"/>
              </a:solidFill>
            </a:endParaRPr>
          </a:p>
          <a:p>
            <a:pPr>
              <a:lnSpc>
                <a:spcPct val="100000"/>
              </a:lnSpc>
              <a:spcBef>
                <a:spcPts val="0"/>
              </a:spcBef>
            </a:pPr>
            <a:r>
              <a:rPr lang="fr-FR" sz="1800" b="0" dirty="0">
                <a:solidFill>
                  <a:schemeClr val="tx1"/>
                </a:solidFill>
              </a:rPr>
              <a:t>– </a:t>
            </a:r>
            <a:r>
              <a:rPr lang="fr-FR" sz="1800" dirty="0">
                <a:solidFill>
                  <a:schemeClr val="tx1"/>
                </a:solidFill>
              </a:rPr>
              <a:t>Pour mettre ainsi en évidence « l’effet de levier » des financements</a:t>
            </a:r>
            <a:r>
              <a:rPr lang="fr-FR" sz="1800" b="0" dirty="0">
                <a:solidFill>
                  <a:schemeClr val="tx1"/>
                </a:solidFill>
              </a:rPr>
              <a:t>, du fait de l’action et de l’engagement des bénévoles ;</a:t>
            </a:r>
          </a:p>
          <a:p>
            <a:pPr>
              <a:lnSpc>
                <a:spcPct val="100000"/>
              </a:lnSpc>
              <a:spcBef>
                <a:spcPts val="0"/>
              </a:spcBef>
            </a:pPr>
            <a:endParaRPr lang="fr-FR" sz="1000" b="0" dirty="0">
              <a:solidFill>
                <a:schemeClr val="tx1"/>
              </a:solidFill>
            </a:endParaRPr>
          </a:p>
          <a:p>
            <a:pPr>
              <a:lnSpc>
                <a:spcPct val="100000"/>
              </a:lnSpc>
              <a:spcBef>
                <a:spcPts val="0"/>
              </a:spcBef>
            </a:pPr>
            <a:r>
              <a:rPr lang="fr-FR" sz="1800" b="0" dirty="0">
                <a:solidFill>
                  <a:schemeClr val="tx1"/>
                </a:solidFill>
              </a:rPr>
              <a:t>– </a:t>
            </a:r>
            <a:r>
              <a:rPr lang="fr-FR" sz="1800" dirty="0">
                <a:solidFill>
                  <a:schemeClr val="tx1"/>
                </a:solidFill>
              </a:rPr>
              <a:t>Pour apprécier les coûts réels de mise en œuvre d’un projet associatif </a:t>
            </a:r>
            <a:r>
              <a:rPr lang="fr-FR" sz="1800" b="0" dirty="0">
                <a:solidFill>
                  <a:schemeClr val="tx1"/>
                </a:solidFill>
              </a:rPr>
              <a:t>;</a:t>
            </a:r>
          </a:p>
          <a:p>
            <a:pPr>
              <a:lnSpc>
                <a:spcPct val="100000"/>
              </a:lnSpc>
              <a:spcBef>
                <a:spcPts val="0"/>
              </a:spcBef>
            </a:pPr>
            <a:endParaRPr lang="fr-FR" sz="1000" b="0" dirty="0">
              <a:solidFill>
                <a:schemeClr val="tx1"/>
              </a:solidFill>
            </a:endParaRPr>
          </a:p>
          <a:p>
            <a:pPr>
              <a:lnSpc>
                <a:spcPct val="100000"/>
              </a:lnSpc>
              <a:spcBef>
                <a:spcPts val="0"/>
              </a:spcBef>
            </a:pPr>
            <a:r>
              <a:rPr lang="fr-FR" sz="1800" b="0" dirty="0">
                <a:solidFill>
                  <a:schemeClr val="tx1"/>
                </a:solidFill>
              </a:rPr>
              <a:t>– </a:t>
            </a:r>
            <a:r>
              <a:rPr lang="fr-FR" sz="1800" dirty="0">
                <a:solidFill>
                  <a:schemeClr val="tx1"/>
                </a:solidFill>
              </a:rPr>
              <a:t>Pour sensibiliser à la fragilité de la « ressource » bénévole</a:t>
            </a:r>
            <a:r>
              <a:rPr lang="fr-FR" sz="1800" b="0" dirty="0">
                <a:solidFill>
                  <a:schemeClr val="tx1"/>
                </a:solidFill>
              </a:rPr>
              <a:t>, à l’importance de sa fidélisation et de son nécessaire renouvellement et faciliter la valorisation de l’expérience bénévole ;</a:t>
            </a:r>
          </a:p>
          <a:p>
            <a:pPr>
              <a:lnSpc>
                <a:spcPct val="100000"/>
              </a:lnSpc>
              <a:spcBef>
                <a:spcPts val="0"/>
              </a:spcBef>
            </a:pPr>
            <a:endParaRPr lang="fr-FR" sz="1000" b="0" dirty="0">
              <a:solidFill>
                <a:schemeClr val="tx1"/>
              </a:solidFill>
            </a:endParaRPr>
          </a:p>
          <a:p>
            <a:pPr>
              <a:lnSpc>
                <a:spcPct val="100000"/>
              </a:lnSpc>
              <a:spcBef>
                <a:spcPts val="0"/>
              </a:spcBef>
            </a:pPr>
            <a:r>
              <a:rPr lang="fr-FR" sz="1800" b="0" dirty="0">
                <a:solidFill>
                  <a:schemeClr val="tx1"/>
                </a:solidFill>
              </a:rPr>
              <a:t>– </a:t>
            </a:r>
            <a:r>
              <a:rPr lang="fr-FR" sz="1800" dirty="0">
                <a:solidFill>
                  <a:schemeClr val="tx1"/>
                </a:solidFill>
              </a:rPr>
              <a:t>Pour relativiser les frais de fonctionnement, de gestion administrative ou de collecte de fonds</a:t>
            </a:r>
            <a:r>
              <a:rPr lang="fr-FR" sz="1800" b="0" dirty="0">
                <a:solidFill>
                  <a:schemeClr val="tx1"/>
                </a:solidFill>
              </a:rPr>
              <a:t> ;</a:t>
            </a:r>
          </a:p>
          <a:p>
            <a:pPr>
              <a:lnSpc>
                <a:spcPct val="100000"/>
              </a:lnSpc>
              <a:spcBef>
                <a:spcPts val="0"/>
              </a:spcBef>
            </a:pPr>
            <a:endParaRPr lang="fr-FR" sz="1000" b="0" dirty="0">
              <a:solidFill>
                <a:schemeClr val="tx1"/>
              </a:solidFill>
            </a:endParaRPr>
          </a:p>
          <a:p>
            <a:pPr>
              <a:lnSpc>
                <a:spcPct val="100000"/>
              </a:lnSpc>
              <a:spcBef>
                <a:spcPts val="0"/>
              </a:spcBef>
            </a:pPr>
            <a:r>
              <a:rPr lang="fr-FR" sz="1800" b="0" dirty="0">
                <a:solidFill>
                  <a:schemeClr val="tx1"/>
                </a:solidFill>
              </a:rPr>
              <a:t>– </a:t>
            </a:r>
            <a:r>
              <a:rPr lang="fr-FR" sz="1800" dirty="0">
                <a:solidFill>
                  <a:schemeClr val="tx1"/>
                </a:solidFill>
              </a:rPr>
              <a:t>Pour une meilleure appréciation, par l’administration fiscale, de la part prépondérante d’une activité en cas de création de secteur distinct (lucratif/ non lucratif) afin de bénéficier de la franchise d’activité lucrative de 70 000 € </a:t>
            </a:r>
            <a:r>
              <a:rPr lang="fr-FR" sz="1800" b="0" dirty="0">
                <a:solidFill>
                  <a:schemeClr val="tx1"/>
                </a:solidFill>
              </a:rPr>
              <a:t>et éventuellement démontrer le caractère désintéressé de la gestion de l’organisme sans but lucratif ;</a:t>
            </a:r>
          </a:p>
          <a:p>
            <a:pPr>
              <a:lnSpc>
                <a:spcPct val="100000"/>
              </a:lnSpc>
              <a:spcBef>
                <a:spcPts val="0"/>
              </a:spcBef>
            </a:pPr>
            <a:endParaRPr lang="fr-FR" sz="1800" b="0" dirty="0">
              <a:solidFill>
                <a:schemeClr val="tx1"/>
              </a:solidFill>
            </a:endParaRPr>
          </a:p>
          <a:p>
            <a:pPr>
              <a:lnSpc>
                <a:spcPct val="100000"/>
              </a:lnSpc>
              <a:spcBef>
                <a:spcPts val="0"/>
              </a:spcBef>
            </a:pPr>
            <a:endParaRPr lang="fr-FR" sz="1800" b="0" dirty="0">
              <a:solidFill>
                <a:schemeClr val="tx1"/>
              </a:solidFill>
            </a:endParaRPr>
          </a:p>
        </p:txBody>
      </p:sp>
      <p:sp>
        <p:nvSpPr>
          <p:cNvPr id="8" name="Espace réservé du texte 14">
            <a:extLst>
              <a:ext uri="{FF2B5EF4-FFF2-40B4-BE49-F238E27FC236}">
                <a16:creationId xmlns:a16="http://schemas.microsoft.com/office/drawing/2014/main" id="{34B2E1DB-D606-A5BF-A2BD-389090E46D65}"/>
              </a:ext>
            </a:extLst>
          </p:cNvPr>
          <p:cNvSpPr txBox="1">
            <a:spLocks/>
          </p:cNvSpPr>
          <p:nvPr/>
        </p:nvSpPr>
        <p:spPr>
          <a:xfrm>
            <a:off x="5401609" y="6322419"/>
            <a:ext cx="1368000" cy="324000"/>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fr-FR" sz="1400" i="1" kern="1200" dirty="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800" b="0" i="0" u="none" strike="noStrike" kern="1200" cap="none" spc="0" normalizeH="0" baseline="0" noProof="0" dirty="0">
                <a:ln>
                  <a:noFill/>
                </a:ln>
                <a:solidFill>
                  <a:prstClr val="black"/>
                </a:solidFill>
                <a:effectLst/>
                <a:uLnTx/>
                <a:uFillTx/>
                <a:latin typeface="Montserrat Light"/>
                <a:ea typeface="+mn-ea"/>
                <a:cs typeface="+mn-cs"/>
              </a:rPr>
              <a:t>17/04/2023</a:t>
            </a:r>
            <a:endParaRPr kumimoji="0" lang="fr-FR" sz="800" b="0" i="0" u="none" strike="noStrike" kern="1200" cap="none" spc="0" normalizeH="0" baseline="0" noProof="0" dirty="0">
              <a:ln>
                <a:noFill/>
              </a:ln>
              <a:solidFill>
                <a:prstClr val="black"/>
              </a:solidFill>
              <a:effectLst/>
              <a:uLnTx/>
              <a:uFillTx/>
              <a:latin typeface="Montserrat Light" pitchFamily="2" charset="77"/>
              <a:ea typeface="+mn-ea"/>
              <a:cs typeface="+mn-cs"/>
            </a:endParaRPr>
          </a:p>
        </p:txBody>
      </p:sp>
      <p:sp>
        <p:nvSpPr>
          <p:cNvPr id="9" name="Espace réservé du texte 2">
            <a:extLst>
              <a:ext uri="{FF2B5EF4-FFF2-40B4-BE49-F238E27FC236}">
                <a16:creationId xmlns:a16="http://schemas.microsoft.com/office/drawing/2014/main" id="{4071C6DB-3797-B0A2-AE57-4AE89999D758}"/>
              </a:ext>
            </a:extLst>
          </p:cNvPr>
          <p:cNvSpPr>
            <a:spLocks noGrp="1"/>
          </p:cNvSpPr>
          <p:nvPr>
            <p:ph type="body" sz="quarter" idx="16"/>
          </p:nvPr>
        </p:nvSpPr>
        <p:spPr>
          <a:xfrm>
            <a:off x="2585143" y="6285852"/>
            <a:ext cx="2888558" cy="443836"/>
          </a:xfrm>
        </p:spPr>
        <p:txBody>
          <a:bodyPr/>
          <a:lstStyle/>
          <a:p>
            <a:pPr>
              <a:lnSpc>
                <a:spcPct val="100000"/>
              </a:lnSpc>
              <a:spcBef>
                <a:spcPts val="0"/>
              </a:spcBef>
            </a:pPr>
            <a:r>
              <a:rPr lang="fr-FR" sz="1000" dirty="0"/>
              <a:t>AC </a:t>
            </a:r>
            <a:r>
              <a:rPr lang="fr-FR" sz="1000" dirty="0" err="1"/>
              <a:t>Languedoc-Rousillon</a:t>
            </a:r>
            <a:endParaRPr lang="fr-FR" sz="1000" dirty="0"/>
          </a:p>
          <a:p>
            <a:pPr>
              <a:lnSpc>
                <a:spcPct val="100000"/>
              </a:lnSpc>
              <a:spcBef>
                <a:spcPts val="0"/>
              </a:spcBef>
            </a:pPr>
            <a:r>
              <a:rPr lang="fr-FR" sz="1000" dirty="0"/>
              <a:t>Forum des Clubs</a:t>
            </a:r>
          </a:p>
        </p:txBody>
      </p:sp>
      <p:pic>
        <p:nvPicPr>
          <p:cNvPr id="11" name="Image 10">
            <a:extLst>
              <a:ext uri="{FF2B5EF4-FFF2-40B4-BE49-F238E27FC236}">
                <a16:creationId xmlns:a16="http://schemas.microsoft.com/office/drawing/2014/main" id="{122BE439-5C05-C2ED-D1FC-DBF409C49EEB}"/>
              </a:ext>
            </a:extLst>
          </p:cNvPr>
          <p:cNvPicPr>
            <a:picLocks noChangeAspect="1"/>
          </p:cNvPicPr>
          <p:nvPr/>
        </p:nvPicPr>
        <p:blipFill>
          <a:blip r:embed="rId2"/>
          <a:stretch>
            <a:fillRect/>
          </a:stretch>
        </p:blipFill>
        <p:spPr>
          <a:xfrm>
            <a:off x="-152401" y="-21416"/>
            <a:ext cx="13119335" cy="989041"/>
          </a:xfrm>
          <a:prstGeom prst="rect">
            <a:avLst/>
          </a:prstGeom>
        </p:spPr>
      </p:pic>
    </p:spTree>
    <p:extLst>
      <p:ext uri="{BB962C8B-B14F-4D97-AF65-F5344CB8AC3E}">
        <p14:creationId xmlns:p14="http://schemas.microsoft.com/office/powerpoint/2010/main" val="361382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964597EF-1037-3F3B-6FFA-F084C42251AD}"/>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C1EC355B-1099-68BF-2AF9-0E83D741D21C}"/>
              </a:ext>
            </a:extLst>
          </p:cNvPr>
          <p:cNvSpPr>
            <a:spLocks noGrp="1"/>
          </p:cNvSpPr>
          <p:nvPr>
            <p:ph type="body" sz="quarter" idx="10"/>
          </p:nvPr>
        </p:nvSpPr>
        <p:spPr/>
        <p:txBody>
          <a:bodyPr/>
          <a:lstStyle/>
          <a:p>
            <a:endParaRPr lang="fr-FR"/>
          </a:p>
        </p:txBody>
      </p:sp>
      <p:sp>
        <p:nvSpPr>
          <p:cNvPr id="7" name="Espace réservé du texte 6">
            <a:extLst>
              <a:ext uri="{FF2B5EF4-FFF2-40B4-BE49-F238E27FC236}">
                <a16:creationId xmlns:a16="http://schemas.microsoft.com/office/drawing/2014/main" id="{01B4D125-A0CD-1AAD-60A8-40BDD5F2FF49}"/>
              </a:ext>
            </a:extLst>
          </p:cNvPr>
          <p:cNvSpPr>
            <a:spLocks noGrp="1"/>
          </p:cNvSpPr>
          <p:nvPr>
            <p:ph type="body" sz="quarter" idx="18"/>
          </p:nvPr>
        </p:nvSpPr>
        <p:spPr/>
        <p:txBody>
          <a:bodyPr/>
          <a:lstStyle/>
          <a:p>
            <a:endParaRPr lang="fr-FR" sz="1800" b="0" dirty="0">
              <a:solidFill>
                <a:schemeClr val="tx1"/>
              </a:solidFill>
            </a:endParaRPr>
          </a:p>
          <a:p>
            <a:r>
              <a:rPr lang="fr-FR" sz="1800" b="0" dirty="0">
                <a:solidFill>
                  <a:schemeClr val="tx1"/>
                </a:solidFill>
              </a:rPr>
              <a:t>Jusqu’à présent, vous utilisiez un fichier </a:t>
            </a:r>
            <a:r>
              <a:rPr lang="fr-FR" sz="1800" b="0" dirty="0" err="1">
                <a:solidFill>
                  <a:schemeClr val="tx1"/>
                </a:solidFill>
              </a:rPr>
              <a:t>excel</a:t>
            </a:r>
            <a:r>
              <a:rPr lang="fr-FR" sz="1800" b="0" dirty="0">
                <a:solidFill>
                  <a:schemeClr val="tx1"/>
                </a:solidFill>
              </a:rPr>
              <a:t> pour remonter vos heures d’engagement bénévole.</a:t>
            </a:r>
          </a:p>
          <a:p>
            <a:endParaRPr lang="fr-FR" sz="1800" dirty="0"/>
          </a:p>
          <a:p>
            <a:endParaRPr lang="fr-FR" sz="1800" dirty="0"/>
          </a:p>
          <a:p>
            <a:r>
              <a:rPr lang="fr-FR" sz="1800" b="0" dirty="0"/>
              <a:t>A partir de la saison prochaine (2023-2024), </a:t>
            </a:r>
            <a:r>
              <a:rPr lang="fr-FR" sz="1800" dirty="0"/>
              <a:t>les Clubs Cœurs et Santé et les AC pourront enregistrer leurs données directement dans la base </a:t>
            </a:r>
            <a:r>
              <a:rPr lang="fr-FR" sz="1800" dirty="0" err="1"/>
              <a:t>Cardio’Régions</a:t>
            </a:r>
            <a:r>
              <a:rPr lang="fr-FR" sz="1800" dirty="0"/>
              <a:t>.</a:t>
            </a:r>
          </a:p>
          <a:p>
            <a:endParaRPr lang="fr-FR" sz="1800" b="0" dirty="0">
              <a:solidFill>
                <a:schemeClr val="tx1"/>
              </a:solidFill>
            </a:endParaRPr>
          </a:p>
          <a:p>
            <a:r>
              <a:rPr lang="fr-FR" sz="1800" b="0" dirty="0">
                <a:solidFill>
                  <a:schemeClr val="tx1"/>
                </a:solidFill>
              </a:rPr>
              <a:t>L’objectif a été d’optimiser l’outil en vue de faciliter la saisie des heures et réduire le temps nécessaire à la saisie.</a:t>
            </a:r>
          </a:p>
          <a:p>
            <a:endParaRPr lang="fr-FR" sz="1800" b="0" dirty="0">
              <a:solidFill>
                <a:schemeClr val="tx1"/>
              </a:solidFill>
            </a:endParaRPr>
          </a:p>
          <a:p>
            <a:r>
              <a:rPr lang="fr-FR" sz="1800" b="0" dirty="0">
                <a:solidFill>
                  <a:schemeClr val="tx1"/>
                </a:solidFill>
              </a:rPr>
              <a:t>A terme, l’outil permettra également de visualiser l’activité de votre club et de votre AC.</a:t>
            </a:r>
          </a:p>
          <a:p>
            <a:endParaRPr lang="fr-FR" sz="1800" dirty="0"/>
          </a:p>
          <a:p>
            <a:endParaRPr lang="fr-FR" sz="1800" b="0" dirty="0"/>
          </a:p>
        </p:txBody>
      </p:sp>
      <p:sp>
        <p:nvSpPr>
          <p:cNvPr id="8" name="Espace réservé du texte 14">
            <a:extLst>
              <a:ext uri="{FF2B5EF4-FFF2-40B4-BE49-F238E27FC236}">
                <a16:creationId xmlns:a16="http://schemas.microsoft.com/office/drawing/2014/main" id="{34B2E1DB-D606-A5BF-A2BD-389090E46D65}"/>
              </a:ext>
            </a:extLst>
          </p:cNvPr>
          <p:cNvSpPr txBox="1">
            <a:spLocks/>
          </p:cNvSpPr>
          <p:nvPr/>
        </p:nvSpPr>
        <p:spPr>
          <a:xfrm>
            <a:off x="5401609" y="6322419"/>
            <a:ext cx="1368000" cy="324000"/>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fr-FR" sz="1400" i="1" kern="1200" dirty="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800" b="0" i="0" u="none" strike="noStrike" kern="1200" cap="none" spc="0" normalizeH="0" baseline="0" noProof="0" dirty="0">
                <a:ln>
                  <a:noFill/>
                </a:ln>
                <a:solidFill>
                  <a:prstClr val="black"/>
                </a:solidFill>
                <a:effectLst/>
                <a:uLnTx/>
                <a:uFillTx/>
                <a:latin typeface="Montserrat Light"/>
                <a:ea typeface="+mn-ea"/>
                <a:cs typeface="+mn-cs"/>
              </a:rPr>
              <a:t>17/04/2023</a:t>
            </a:r>
            <a:endParaRPr kumimoji="0" lang="fr-FR" sz="800" b="0" i="0" u="none" strike="noStrike" kern="1200" cap="none" spc="0" normalizeH="0" baseline="0" noProof="0" dirty="0">
              <a:ln>
                <a:noFill/>
              </a:ln>
              <a:solidFill>
                <a:prstClr val="black"/>
              </a:solidFill>
              <a:effectLst/>
              <a:uLnTx/>
              <a:uFillTx/>
              <a:latin typeface="Montserrat Light" pitchFamily="2" charset="77"/>
              <a:ea typeface="+mn-ea"/>
              <a:cs typeface="+mn-cs"/>
            </a:endParaRPr>
          </a:p>
        </p:txBody>
      </p:sp>
      <p:sp>
        <p:nvSpPr>
          <p:cNvPr id="9" name="Espace réservé du texte 2">
            <a:extLst>
              <a:ext uri="{FF2B5EF4-FFF2-40B4-BE49-F238E27FC236}">
                <a16:creationId xmlns:a16="http://schemas.microsoft.com/office/drawing/2014/main" id="{4071C6DB-3797-B0A2-AE57-4AE89999D758}"/>
              </a:ext>
            </a:extLst>
          </p:cNvPr>
          <p:cNvSpPr>
            <a:spLocks noGrp="1"/>
          </p:cNvSpPr>
          <p:nvPr>
            <p:ph type="body" sz="quarter" idx="16"/>
          </p:nvPr>
        </p:nvSpPr>
        <p:spPr>
          <a:xfrm>
            <a:off x="2585143" y="6285852"/>
            <a:ext cx="2888558" cy="443836"/>
          </a:xfrm>
        </p:spPr>
        <p:txBody>
          <a:bodyPr/>
          <a:lstStyle/>
          <a:p>
            <a:pPr>
              <a:lnSpc>
                <a:spcPct val="100000"/>
              </a:lnSpc>
              <a:spcBef>
                <a:spcPts val="0"/>
              </a:spcBef>
            </a:pPr>
            <a:r>
              <a:rPr lang="fr-FR" sz="1000" dirty="0"/>
              <a:t>AC </a:t>
            </a:r>
            <a:r>
              <a:rPr lang="fr-FR" sz="1000" dirty="0" err="1"/>
              <a:t>Languedoc-Rousillon</a:t>
            </a:r>
            <a:endParaRPr lang="fr-FR" sz="1000" dirty="0"/>
          </a:p>
          <a:p>
            <a:pPr>
              <a:lnSpc>
                <a:spcPct val="100000"/>
              </a:lnSpc>
              <a:spcBef>
                <a:spcPts val="0"/>
              </a:spcBef>
            </a:pPr>
            <a:r>
              <a:rPr lang="fr-FR" sz="1000" dirty="0"/>
              <a:t>Forum des Clubs</a:t>
            </a:r>
          </a:p>
        </p:txBody>
      </p:sp>
      <p:pic>
        <p:nvPicPr>
          <p:cNvPr id="2" name="Image 1">
            <a:extLst>
              <a:ext uri="{FF2B5EF4-FFF2-40B4-BE49-F238E27FC236}">
                <a16:creationId xmlns:a16="http://schemas.microsoft.com/office/drawing/2014/main" id="{5F503795-BCC2-840F-6C67-125E9B0CE9FF}"/>
              </a:ext>
            </a:extLst>
          </p:cNvPr>
          <p:cNvPicPr>
            <a:picLocks noChangeAspect="1"/>
          </p:cNvPicPr>
          <p:nvPr/>
        </p:nvPicPr>
        <p:blipFill>
          <a:blip r:embed="rId2"/>
          <a:stretch>
            <a:fillRect/>
          </a:stretch>
        </p:blipFill>
        <p:spPr>
          <a:xfrm>
            <a:off x="-152401" y="-21416"/>
            <a:ext cx="13119335" cy="989041"/>
          </a:xfrm>
          <a:prstGeom prst="rect">
            <a:avLst/>
          </a:prstGeom>
        </p:spPr>
      </p:pic>
    </p:spTree>
    <p:extLst>
      <p:ext uri="{BB962C8B-B14F-4D97-AF65-F5344CB8AC3E}">
        <p14:creationId xmlns:p14="http://schemas.microsoft.com/office/powerpoint/2010/main" val="1404674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964597EF-1037-3F3B-6FFA-F084C42251AD}"/>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C1EC355B-1099-68BF-2AF9-0E83D741D21C}"/>
              </a:ext>
            </a:extLst>
          </p:cNvPr>
          <p:cNvSpPr>
            <a:spLocks noGrp="1"/>
          </p:cNvSpPr>
          <p:nvPr>
            <p:ph type="body" sz="quarter" idx="10"/>
          </p:nvPr>
        </p:nvSpPr>
        <p:spPr/>
        <p:txBody>
          <a:bodyPr/>
          <a:lstStyle/>
          <a:p>
            <a:endParaRPr lang="fr-FR"/>
          </a:p>
        </p:txBody>
      </p:sp>
      <p:sp>
        <p:nvSpPr>
          <p:cNvPr id="8" name="Espace réservé du texte 14">
            <a:extLst>
              <a:ext uri="{FF2B5EF4-FFF2-40B4-BE49-F238E27FC236}">
                <a16:creationId xmlns:a16="http://schemas.microsoft.com/office/drawing/2014/main" id="{34B2E1DB-D606-A5BF-A2BD-389090E46D65}"/>
              </a:ext>
            </a:extLst>
          </p:cNvPr>
          <p:cNvSpPr txBox="1">
            <a:spLocks/>
          </p:cNvSpPr>
          <p:nvPr/>
        </p:nvSpPr>
        <p:spPr>
          <a:xfrm>
            <a:off x="5401609" y="6322419"/>
            <a:ext cx="1368000" cy="324000"/>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fr-FR" sz="1400" i="1" kern="1200" dirty="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800" b="0" i="0" u="none" strike="noStrike" kern="1200" cap="none" spc="0" normalizeH="0" baseline="0" noProof="0" dirty="0">
                <a:ln>
                  <a:noFill/>
                </a:ln>
                <a:solidFill>
                  <a:prstClr val="black"/>
                </a:solidFill>
                <a:effectLst/>
                <a:uLnTx/>
                <a:uFillTx/>
                <a:latin typeface="Montserrat Light"/>
                <a:ea typeface="+mn-ea"/>
                <a:cs typeface="+mn-cs"/>
              </a:rPr>
              <a:t>17/04/2023</a:t>
            </a:r>
            <a:endParaRPr kumimoji="0" lang="fr-FR" sz="800" b="0" i="0" u="none" strike="noStrike" kern="1200" cap="none" spc="0" normalizeH="0" baseline="0" noProof="0" dirty="0">
              <a:ln>
                <a:noFill/>
              </a:ln>
              <a:solidFill>
                <a:prstClr val="black"/>
              </a:solidFill>
              <a:effectLst/>
              <a:uLnTx/>
              <a:uFillTx/>
              <a:latin typeface="Montserrat Light" pitchFamily="2" charset="77"/>
              <a:ea typeface="+mn-ea"/>
              <a:cs typeface="+mn-cs"/>
            </a:endParaRPr>
          </a:p>
        </p:txBody>
      </p:sp>
      <p:pic>
        <p:nvPicPr>
          <p:cNvPr id="12" name="Image 11">
            <a:extLst>
              <a:ext uri="{FF2B5EF4-FFF2-40B4-BE49-F238E27FC236}">
                <a16:creationId xmlns:a16="http://schemas.microsoft.com/office/drawing/2014/main" id="{AED6214C-8F65-92E9-2FFE-48F0196B95AE}"/>
              </a:ext>
            </a:extLst>
          </p:cNvPr>
          <p:cNvPicPr>
            <a:picLocks noChangeAspect="1"/>
          </p:cNvPicPr>
          <p:nvPr/>
        </p:nvPicPr>
        <p:blipFill>
          <a:blip r:embed="rId2"/>
          <a:stretch>
            <a:fillRect/>
          </a:stretch>
        </p:blipFill>
        <p:spPr>
          <a:xfrm>
            <a:off x="2984769" y="0"/>
            <a:ext cx="7569680" cy="7443206"/>
          </a:xfrm>
          <a:prstGeom prst="rect">
            <a:avLst/>
          </a:prstGeom>
        </p:spPr>
      </p:pic>
      <p:pic>
        <p:nvPicPr>
          <p:cNvPr id="14" name="Image 13">
            <a:extLst>
              <a:ext uri="{FF2B5EF4-FFF2-40B4-BE49-F238E27FC236}">
                <a16:creationId xmlns:a16="http://schemas.microsoft.com/office/drawing/2014/main" id="{A524624E-D680-0435-F884-DF68279E1E14}"/>
              </a:ext>
            </a:extLst>
          </p:cNvPr>
          <p:cNvPicPr>
            <a:picLocks noChangeAspect="1"/>
          </p:cNvPicPr>
          <p:nvPr/>
        </p:nvPicPr>
        <p:blipFill>
          <a:blip r:embed="rId3"/>
          <a:stretch>
            <a:fillRect/>
          </a:stretch>
        </p:blipFill>
        <p:spPr>
          <a:xfrm>
            <a:off x="-152401" y="-21416"/>
            <a:ext cx="13119335" cy="989041"/>
          </a:xfrm>
          <a:prstGeom prst="rect">
            <a:avLst/>
          </a:prstGeom>
        </p:spPr>
      </p:pic>
    </p:spTree>
    <p:extLst>
      <p:ext uri="{BB962C8B-B14F-4D97-AF65-F5344CB8AC3E}">
        <p14:creationId xmlns:p14="http://schemas.microsoft.com/office/powerpoint/2010/main" val="1123816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50FBCDA-E83A-4534-8ED5-EB29C0EC0EBA}"/>
              </a:ext>
            </a:extLst>
          </p:cNvPr>
          <p:cNvSpPr>
            <a:spLocks noGrp="1"/>
          </p:cNvSpPr>
          <p:nvPr>
            <p:ph type="body" sz="quarter" idx="10"/>
          </p:nvPr>
        </p:nvSpPr>
        <p:spPr/>
        <p:txBody>
          <a:bodyPr/>
          <a:lstStyle/>
          <a:p>
            <a:r>
              <a:rPr lang="fr-FR" dirty="0"/>
              <a:t>3</a:t>
            </a:r>
          </a:p>
        </p:txBody>
      </p:sp>
      <p:sp>
        <p:nvSpPr>
          <p:cNvPr id="15" name="Espace réservé du texte 14">
            <a:extLst>
              <a:ext uri="{FF2B5EF4-FFF2-40B4-BE49-F238E27FC236}">
                <a16:creationId xmlns:a16="http://schemas.microsoft.com/office/drawing/2014/main" id="{5D09F690-8A87-445A-B09A-87224EB9DEB9}"/>
              </a:ext>
            </a:extLst>
          </p:cNvPr>
          <p:cNvSpPr>
            <a:spLocks noGrp="1"/>
          </p:cNvSpPr>
          <p:nvPr>
            <p:ph type="body" sz="quarter" idx="11"/>
          </p:nvPr>
        </p:nvSpPr>
        <p:spPr>
          <a:xfrm>
            <a:off x="4868671" y="2986902"/>
            <a:ext cx="6972300" cy="2743200"/>
          </a:xfrm>
        </p:spPr>
        <p:txBody>
          <a:bodyPr/>
          <a:lstStyle/>
          <a:p>
            <a:r>
              <a:rPr lang="fr-FR" dirty="0"/>
              <a:t>Guide pratique des AC &amp; des Clubs Cœur et Santé</a:t>
            </a:r>
          </a:p>
        </p:txBody>
      </p:sp>
    </p:spTree>
    <p:extLst>
      <p:ext uri="{BB962C8B-B14F-4D97-AF65-F5344CB8AC3E}">
        <p14:creationId xmlns:p14="http://schemas.microsoft.com/office/powerpoint/2010/main" val="3465770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680071D-FE8F-0F41-080D-790E2EB4A029}"/>
              </a:ext>
            </a:extLst>
          </p:cNvPr>
          <p:cNvPicPr>
            <a:picLocks noChangeAspect="1"/>
          </p:cNvPicPr>
          <p:nvPr/>
        </p:nvPicPr>
        <p:blipFill>
          <a:blip r:embed="rId2"/>
          <a:stretch>
            <a:fillRect/>
          </a:stretch>
        </p:blipFill>
        <p:spPr>
          <a:xfrm>
            <a:off x="274704" y="8593"/>
            <a:ext cx="4347400" cy="6210571"/>
          </a:xfrm>
          <a:prstGeom prst="rect">
            <a:avLst/>
          </a:prstGeom>
        </p:spPr>
      </p:pic>
      <p:grpSp>
        <p:nvGrpSpPr>
          <p:cNvPr id="4" name="Groupe 3">
            <a:extLst>
              <a:ext uri="{FF2B5EF4-FFF2-40B4-BE49-F238E27FC236}">
                <a16:creationId xmlns:a16="http://schemas.microsoft.com/office/drawing/2014/main" id="{1F0698B6-2FD8-B9DD-43B7-E39C852F2614}"/>
              </a:ext>
            </a:extLst>
          </p:cNvPr>
          <p:cNvGrpSpPr/>
          <p:nvPr/>
        </p:nvGrpSpPr>
        <p:grpSpPr>
          <a:xfrm>
            <a:off x="5267517" y="-35489"/>
            <a:ext cx="5905700" cy="6064439"/>
            <a:chOff x="7119870" y="312230"/>
            <a:chExt cx="4290432" cy="5421985"/>
          </a:xfrm>
        </p:grpSpPr>
        <p:pic>
          <p:nvPicPr>
            <p:cNvPr id="5" name="Image 4">
              <a:extLst>
                <a:ext uri="{FF2B5EF4-FFF2-40B4-BE49-F238E27FC236}">
                  <a16:creationId xmlns:a16="http://schemas.microsoft.com/office/drawing/2014/main" id="{89083474-7776-26EA-AE72-847879DCCAF0}"/>
                </a:ext>
              </a:extLst>
            </p:cNvPr>
            <p:cNvPicPr>
              <a:picLocks noChangeAspect="1"/>
            </p:cNvPicPr>
            <p:nvPr/>
          </p:nvPicPr>
          <p:blipFill>
            <a:blip r:embed="rId3"/>
            <a:stretch>
              <a:fillRect/>
            </a:stretch>
          </p:blipFill>
          <p:spPr>
            <a:xfrm>
              <a:off x="7119870" y="312230"/>
              <a:ext cx="4290432" cy="4404742"/>
            </a:xfrm>
            <a:prstGeom prst="rect">
              <a:avLst/>
            </a:prstGeom>
          </p:spPr>
        </p:pic>
        <p:pic>
          <p:nvPicPr>
            <p:cNvPr id="6" name="Image 5">
              <a:extLst>
                <a:ext uri="{FF2B5EF4-FFF2-40B4-BE49-F238E27FC236}">
                  <a16:creationId xmlns:a16="http://schemas.microsoft.com/office/drawing/2014/main" id="{692EECE4-655C-BB6A-766C-92DC93F5B9BE}"/>
                </a:ext>
              </a:extLst>
            </p:cNvPr>
            <p:cNvPicPr>
              <a:picLocks noChangeAspect="1"/>
            </p:cNvPicPr>
            <p:nvPr/>
          </p:nvPicPr>
          <p:blipFill>
            <a:blip r:embed="rId4"/>
            <a:stretch>
              <a:fillRect/>
            </a:stretch>
          </p:blipFill>
          <p:spPr>
            <a:xfrm>
              <a:off x="7165594" y="4728288"/>
              <a:ext cx="4244708" cy="1005927"/>
            </a:xfrm>
            <a:prstGeom prst="rect">
              <a:avLst/>
            </a:prstGeom>
          </p:spPr>
        </p:pic>
      </p:grpSp>
      <p:sp>
        <p:nvSpPr>
          <p:cNvPr id="7" name="Rectangle 6">
            <a:extLst>
              <a:ext uri="{FF2B5EF4-FFF2-40B4-BE49-F238E27FC236}">
                <a16:creationId xmlns:a16="http://schemas.microsoft.com/office/drawing/2014/main" id="{9E81AE22-6B86-27C2-2B72-EDF929118AF2}"/>
              </a:ext>
            </a:extLst>
          </p:cNvPr>
          <p:cNvSpPr/>
          <p:nvPr/>
        </p:nvSpPr>
        <p:spPr>
          <a:xfrm>
            <a:off x="5267517" y="66808"/>
            <a:ext cx="6106116" cy="607696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8C1A9BA1-18E3-68F2-142D-614CD98307BD}"/>
              </a:ext>
            </a:extLst>
          </p:cNvPr>
          <p:cNvSpPr txBox="1"/>
          <p:nvPr/>
        </p:nvSpPr>
        <p:spPr>
          <a:xfrm>
            <a:off x="6255707" y="6246072"/>
            <a:ext cx="3620022" cy="400110"/>
          </a:xfrm>
          <a:prstGeom prst="rect">
            <a:avLst/>
          </a:prstGeom>
          <a:noFill/>
        </p:spPr>
        <p:txBody>
          <a:bodyPr wrap="square" rtlCol="0">
            <a:spAutoFit/>
          </a:bodyPr>
          <a:lstStyle/>
          <a:p>
            <a:r>
              <a:rPr lang="fr-FR" sz="2000" b="1" dirty="0">
                <a:latin typeface="Montserrat Medium" panose="00000600000000000000" pitchFamily="2" charset="0"/>
                <a:hlinkClick r:id="rId5" action="ppaction://hlinkfile"/>
              </a:rPr>
              <a:t>Guide pratique AC &amp; CCS</a:t>
            </a:r>
            <a:endParaRPr lang="fr-FR" sz="2000" b="1" dirty="0">
              <a:latin typeface="Montserrat Medium" panose="00000600000000000000" pitchFamily="2" charset="0"/>
            </a:endParaRPr>
          </a:p>
        </p:txBody>
      </p:sp>
    </p:spTree>
    <p:extLst>
      <p:ext uri="{BB962C8B-B14F-4D97-AF65-F5344CB8AC3E}">
        <p14:creationId xmlns:p14="http://schemas.microsoft.com/office/powerpoint/2010/main" val="2014641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50FBCDA-E83A-4534-8ED5-EB29C0EC0EBA}"/>
              </a:ext>
            </a:extLst>
          </p:cNvPr>
          <p:cNvSpPr>
            <a:spLocks noGrp="1"/>
          </p:cNvSpPr>
          <p:nvPr>
            <p:ph type="body" sz="quarter" idx="10"/>
          </p:nvPr>
        </p:nvSpPr>
        <p:spPr/>
        <p:txBody>
          <a:bodyPr/>
          <a:lstStyle/>
          <a:p>
            <a:r>
              <a:rPr lang="fr-FR" sz="11500" dirty="0"/>
              <a:t>4</a:t>
            </a:r>
          </a:p>
        </p:txBody>
      </p:sp>
      <p:sp>
        <p:nvSpPr>
          <p:cNvPr id="15" name="Espace réservé du texte 14">
            <a:extLst>
              <a:ext uri="{FF2B5EF4-FFF2-40B4-BE49-F238E27FC236}">
                <a16:creationId xmlns:a16="http://schemas.microsoft.com/office/drawing/2014/main" id="{5D09F690-8A87-445A-B09A-87224EB9DEB9}"/>
              </a:ext>
            </a:extLst>
          </p:cNvPr>
          <p:cNvSpPr>
            <a:spLocks noGrp="1"/>
          </p:cNvSpPr>
          <p:nvPr>
            <p:ph type="body" sz="quarter" idx="11"/>
          </p:nvPr>
        </p:nvSpPr>
        <p:spPr>
          <a:xfrm>
            <a:off x="4868670" y="2950776"/>
            <a:ext cx="7168841" cy="2743200"/>
          </a:xfrm>
        </p:spPr>
        <p:txBody>
          <a:bodyPr/>
          <a:lstStyle/>
          <a:p>
            <a:r>
              <a:rPr lang="fr-FR" dirty="0"/>
              <a:t>Les Assurances</a:t>
            </a:r>
          </a:p>
        </p:txBody>
      </p:sp>
    </p:spTree>
    <p:extLst>
      <p:ext uri="{BB962C8B-B14F-4D97-AF65-F5344CB8AC3E}">
        <p14:creationId xmlns:p14="http://schemas.microsoft.com/office/powerpoint/2010/main" val="2540219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1EE7329-6463-45DD-919A-666E88DFF5A2}"/>
              </a:ext>
            </a:extLst>
          </p:cNvPr>
          <p:cNvSpPr>
            <a:spLocks noGrp="1"/>
          </p:cNvSpPr>
          <p:nvPr>
            <p:ph type="body" sz="quarter" idx="17"/>
          </p:nvPr>
        </p:nvSpPr>
        <p:spPr>
          <a:xfrm>
            <a:off x="462029" y="355449"/>
            <a:ext cx="790573" cy="475304"/>
          </a:xfrm>
        </p:spPr>
        <p:txBody>
          <a:bodyPr/>
          <a:lstStyle/>
          <a:p>
            <a:r>
              <a:rPr lang="fr-FR" dirty="0"/>
              <a:t>4</a:t>
            </a:r>
          </a:p>
        </p:txBody>
      </p:sp>
      <p:sp>
        <p:nvSpPr>
          <p:cNvPr id="3" name="Espace réservé du texte 2">
            <a:extLst>
              <a:ext uri="{FF2B5EF4-FFF2-40B4-BE49-F238E27FC236}">
                <a16:creationId xmlns:a16="http://schemas.microsoft.com/office/drawing/2014/main" id="{67807D83-4F51-46AF-8D55-8FD25566FB20}"/>
              </a:ext>
            </a:extLst>
          </p:cNvPr>
          <p:cNvSpPr>
            <a:spLocks noGrp="1"/>
          </p:cNvSpPr>
          <p:nvPr>
            <p:ph type="body" sz="quarter" idx="10"/>
          </p:nvPr>
        </p:nvSpPr>
        <p:spPr/>
        <p:txBody>
          <a:bodyPr/>
          <a:lstStyle/>
          <a:p>
            <a:r>
              <a:rPr lang="fr-FR" dirty="0"/>
              <a:t>Les Assurances</a:t>
            </a:r>
          </a:p>
        </p:txBody>
      </p:sp>
      <p:sp>
        <p:nvSpPr>
          <p:cNvPr id="4" name="Espace réservé du texte 3">
            <a:extLst>
              <a:ext uri="{FF2B5EF4-FFF2-40B4-BE49-F238E27FC236}">
                <a16:creationId xmlns:a16="http://schemas.microsoft.com/office/drawing/2014/main" id="{983F9232-C002-42BC-87C4-B65E65F78C2B}"/>
              </a:ext>
            </a:extLst>
          </p:cNvPr>
          <p:cNvSpPr>
            <a:spLocks noGrp="1"/>
          </p:cNvSpPr>
          <p:nvPr>
            <p:ph type="body" sz="quarter" idx="18"/>
          </p:nvPr>
        </p:nvSpPr>
        <p:spPr>
          <a:xfrm>
            <a:off x="623887" y="984715"/>
            <a:ext cx="10920395" cy="5128537"/>
          </a:xfrm>
        </p:spPr>
        <p:txBody>
          <a:bodyPr/>
          <a:lstStyle/>
          <a:p>
            <a:pPr marL="491400" lvl="1" indent="0">
              <a:buNone/>
            </a:pPr>
            <a:endParaRPr lang="fr-FR" dirty="0"/>
          </a:p>
          <a:p>
            <a:pPr lvl="1"/>
            <a:r>
              <a:rPr lang="fr-FR" dirty="0"/>
              <a:t>Les Clubs Cœur &amp; Santé sont couverts par 2 assurances distinctes :</a:t>
            </a:r>
            <a:br>
              <a:rPr lang="fr-FR" dirty="0"/>
            </a:br>
            <a:endParaRPr lang="fr-FR" dirty="0"/>
          </a:p>
          <a:p>
            <a:pPr lvl="2"/>
            <a:r>
              <a:rPr lang="fr-FR" b="1" dirty="0">
                <a:solidFill>
                  <a:srgbClr val="662885"/>
                </a:solidFill>
              </a:rPr>
              <a:t>La MDS (Mutuelle des Sportifs)</a:t>
            </a:r>
          </a:p>
          <a:p>
            <a:pPr marL="1499400" lvl="3" indent="0">
              <a:buNone/>
            </a:pPr>
            <a:br>
              <a:rPr lang="fr-FR" dirty="0"/>
            </a:br>
            <a:endParaRPr lang="fr-FR" dirty="0"/>
          </a:p>
          <a:p>
            <a:pPr lvl="2"/>
            <a:r>
              <a:rPr lang="fr-FR" b="1" dirty="0">
                <a:solidFill>
                  <a:srgbClr val="FF0000"/>
                </a:solidFill>
              </a:rPr>
              <a:t>Allianz-Verspieren</a:t>
            </a:r>
          </a:p>
          <a:p>
            <a:pPr lvl="3"/>
            <a:r>
              <a:rPr lang="fr-FR" dirty="0"/>
              <a:t>Les bénévoles </a:t>
            </a:r>
          </a:p>
          <a:p>
            <a:pPr lvl="3"/>
            <a:r>
              <a:rPr lang="fr-FR" dirty="0"/>
              <a:t>le public lors des évènements</a:t>
            </a:r>
          </a:p>
          <a:p>
            <a:pPr lvl="2"/>
            <a:endParaRPr lang="fr-FR" dirty="0"/>
          </a:p>
          <a:p>
            <a:pPr marL="491400" lvl="1" indent="0">
              <a:buNone/>
            </a:pPr>
            <a:r>
              <a:rPr lang="fr-FR" sz="2400" b="1" i="1" dirty="0">
                <a:solidFill>
                  <a:srgbClr val="F18820"/>
                </a:solidFill>
              </a:rPr>
              <a:t>Pour plus d’information, n’hésitez pas à consulter le guide pratique des AC et des CCS : Pages 35 à 39</a:t>
            </a:r>
          </a:p>
          <a:p>
            <a:pPr marL="1499400" lvl="3" indent="0">
              <a:buNone/>
            </a:pPr>
            <a:endParaRPr lang="fr-FR" dirty="0"/>
          </a:p>
        </p:txBody>
      </p:sp>
      <p:sp>
        <p:nvSpPr>
          <p:cNvPr id="7" name="ZoneTexte 6">
            <a:extLst>
              <a:ext uri="{FF2B5EF4-FFF2-40B4-BE49-F238E27FC236}">
                <a16:creationId xmlns:a16="http://schemas.microsoft.com/office/drawing/2014/main" id="{97A857F0-E3BE-490C-90BF-80E2E0FEA30A}"/>
              </a:ext>
            </a:extLst>
          </p:cNvPr>
          <p:cNvSpPr txBox="1"/>
          <p:nvPr/>
        </p:nvSpPr>
        <p:spPr>
          <a:xfrm>
            <a:off x="5473701" y="6299299"/>
            <a:ext cx="1377807" cy="307777"/>
          </a:xfrm>
          <a:prstGeom prst="rect">
            <a:avLst/>
          </a:prstGeom>
          <a:noFill/>
        </p:spPr>
        <p:txBody>
          <a:bodyPr wrap="square" rtlCol="0">
            <a:spAutoFit/>
          </a:bodyPr>
          <a:lstStyle/>
          <a:p>
            <a:pPr algn="ctr"/>
            <a:r>
              <a:rPr lang="fr-FR" sz="1400" i="1" dirty="0">
                <a:latin typeface="Montserrat Light" pitchFamily="2" charset="77"/>
              </a:rPr>
              <a:t>18/11/2022</a:t>
            </a:r>
          </a:p>
        </p:txBody>
      </p:sp>
    </p:spTree>
    <p:extLst>
      <p:ext uri="{BB962C8B-B14F-4D97-AF65-F5344CB8AC3E}">
        <p14:creationId xmlns:p14="http://schemas.microsoft.com/office/powerpoint/2010/main" val="231174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1EE7329-6463-45DD-919A-666E88DFF5A2}"/>
              </a:ext>
            </a:extLst>
          </p:cNvPr>
          <p:cNvSpPr>
            <a:spLocks noGrp="1"/>
          </p:cNvSpPr>
          <p:nvPr>
            <p:ph type="body" sz="quarter" idx="17"/>
          </p:nvPr>
        </p:nvSpPr>
        <p:spPr>
          <a:xfrm>
            <a:off x="462029" y="355449"/>
            <a:ext cx="790573" cy="475304"/>
          </a:xfrm>
        </p:spPr>
        <p:txBody>
          <a:bodyPr/>
          <a:lstStyle/>
          <a:p>
            <a:r>
              <a:rPr lang="fr-FR" dirty="0"/>
              <a:t>4.1</a:t>
            </a:r>
          </a:p>
        </p:txBody>
      </p:sp>
      <p:sp>
        <p:nvSpPr>
          <p:cNvPr id="3" name="Espace réservé du texte 2">
            <a:extLst>
              <a:ext uri="{FF2B5EF4-FFF2-40B4-BE49-F238E27FC236}">
                <a16:creationId xmlns:a16="http://schemas.microsoft.com/office/drawing/2014/main" id="{67807D83-4F51-46AF-8D55-8FD25566FB20}"/>
              </a:ext>
            </a:extLst>
          </p:cNvPr>
          <p:cNvSpPr>
            <a:spLocks noGrp="1"/>
          </p:cNvSpPr>
          <p:nvPr>
            <p:ph type="body" sz="quarter" idx="10"/>
          </p:nvPr>
        </p:nvSpPr>
        <p:spPr/>
        <p:txBody>
          <a:bodyPr/>
          <a:lstStyle/>
          <a:p>
            <a:r>
              <a:rPr lang="fr-FR" dirty="0"/>
              <a:t>MUTUELLE DES SPORTIFS (MDS)</a:t>
            </a:r>
          </a:p>
        </p:txBody>
      </p:sp>
      <p:sp>
        <p:nvSpPr>
          <p:cNvPr id="4" name="Espace réservé du texte 3">
            <a:extLst>
              <a:ext uri="{FF2B5EF4-FFF2-40B4-BE49-F238E27FC236}">
                <a16:creationId xmlns:a16="http://schemas.microsoft.com/office/drawing/2014/main" id="{983F9232-C002-42BC-87C4-B65E65F78C2B}"/>
              </a:ext>
            </a:extLst>
          </p:cNvPr>
          <p:cNvSpPr>
            <a:spLocks noGrp="1"/>
          </p:cNvSpPr>
          <p:nvPr>
            <p:ph type="body" sz="quarter" idx="18"/>
          </p:nvPr>
        </p:nvSpPr>
        <p:spPr>
          <a:xfrm>
            <a:off x="462029" y="1395095"/>
            <a:ext cx="10709754" cy="4554768"/>
          </a:xfrm>
        </p:spPr>
        <p:txBody>
          <a:bodyPr/>
          <a:lstStyle/>
          <a:p>
            <a:pPr lvl="1"/>
            <a:r>
              <a:rPr lang="fr-FR" dirty="0"/>
              <a:t>Couvre dans le cadre des activités de la Phase III :</a:t>
            </a:r>
          </a:p>
          <a:p>
            <a:pPr lvl="3"/>
            <a:r>
              <a:rPr lang="fr-FR" dirty="0"/>
              <a:t>Les activités dites douces et non compétitives</a:t>
            </a:r>
          </a:p>
          <a:p>
            <a:pPr lvl="3"/>
            <a:r>
              <a:rPr lang="fr-FR" dirty="0"/>
              <a:t>Les locaux destinés à la Phase III (document à remplir chaque année</a:t>
            </a:r>
          </a:p>
          <a:p>
            <a:pPr lvl="3"/>
            <a:r>
              <a:rPr lang="fr-FR" dirty="0"/>
              <a:t>Responsabilité civile des AC et des CCS</a:t>
            </a:r>
          </a:p>
          <a:p>
            <a:pPr lvl="3"/>
            <a:r>
              <a:rPr lang="fr-FR" dirty="0"/>
              <a:t>Garantie individuelle accident</a:t>
            </a:r>
          </a:p>
          <a:p>
            <a:pPr lvl="3"/>
            <a:r>
              <a:rPr lang="fr-FR" dirty="0"/>
              <a:t>Assistance et rapatriement</a:t>
            </a:r>
          </a:p>
          <a:p>
            <a:pPr marL="1499400" lvl="3" indent="0">
              <a:buNone/>
            </a:pPr>
            <a:endParaRPr lang="fr-FR" dirty="0"/>
          </a:p>
          <a:p>
            <a:pPr lvl="1"/>
            <a:r>
              <a:rPr lang="fr-FR" dirty="0"/>
              <a:t>Pour être couvert :</a:t>
            </a:r>
          </a:p>
          <a:p>
            <a:pPr lvl="3"/>
            <a:r>
              <a:rPr lang="fr-FR" dirty="0"/>
              <a:t>Règlement de 3,64 € à l’inscription pour les adhérents</a:t>
            </a:r>
          </a:p>
          <a:p>
            <a:pPr lvl="3"/>
            <a:r>
              <a:rPr lang="fr-FR" dirty="0"/>
              <a:t>Apparaitre sur la fiche de structure du CCS ou de l’AC</a:t>
            </a:r>
            <a:br>
              <a:rPr lang="fr-FR" dirty="0"/>
            </a:br>
            <a:endParaRPr lang="fr-FR" dirty="0"/>
          </a:p>
          <a:p>
            <a:pPr lvl="1"/>
            <a:r>
              <a:rPr lang="fr-FR" dirty="0"/>
              <a:t>Sont couverts </a:t>
            </a:r>
          </a:p>
          <a:p>
            <a:pPr lvl="3"/>
            <a:r>
              <a:rPr lang="fr-FR" dirty="0"/>
              <a:t>Présidents, Responsables, Bénévoles, Adhérents, Moniteurs, Médecins, Personnel médical bénévole</a:t>
            </a:r>
            <a:br>
              <a:rPr lang="fr-FR" dirty="0"/>
            </a:br>
            <a:endParaRPr lang="fr-FR" dirty="0"/>
          </a:p>
          <a:p>
            <a:pPr lvl="1"/>
            <a:r>
              <a:rPr lang="fr-FR" dirty="0"/>
              <a:t>Les activités sont couvertes dès la réception de la demande d’adhésion par le CCS</a:t>
            </a:r>
          </a:p>
        </p:txBody>
      </p:sp>
      <p:sp>
        <p:nvSpPr>
          <p:cNvPr id="7" name="ZoneTexte 6">
            <a:extLst>
              <a:ext uri="{FF2B5EF4-FFF2-40B4-BE49-F238E27FC236}">
                <a16:creationId xmlns:a16="http://schemas.microsoft.com/office/drawing/2014/main" id="{97A857F0-E3BE-490C-90BF-80E2E0FEA30A}"/>
              </a:ext>
            </a:extLst>
          </p:cNvPr>
          <p:cNvSpPr txBox="1"/>
          <p:nvPr/>
        </p:nvSpPr>
        <p:spPr>
          <a:xfrm>
            <a:off x="5473701" y="6299299"/>
            <a:ext cx="1377807" cy="307777"/>
          </a:xfrm>
          <a:prstGeom prst="rect">
            <a:avLst/>
          </a:prstGeom>
          <a:noFill/>
        </p:spPr>
        <p:txBody>
          <a:bodyPr wrap="square" rtlCol="0">
            <a:spAutoFit/>
          </a:bodyPr>
          <a:lstStyle/>
          <a:p>
            <a:pPr algn="ctr"/>
            <a:r>
              <a:rPr lang="fr-FR" sz="1400" i="1" dirty="0">
                <a:latin typeface="Montserrat Light" pitchFamily="2" charset="77"/>
              </a:rPr>
              <a:t>18/11/2022</a:t>
            </a:r>
          </a:p>
        </p:txBody>
      </p:sp>
    </p:spTree>
    <p:extLst>
      <p:ext uri="{BB962C8B-B14F-4D97-AF65-F5344CB8AC3E}">
        <p14:creationId xmlns:p14="http://schemas.microsoft.com/office/powerpoint/2010/main" val="2101264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50FBCDA-E83A-4534-8ED5-EB29C0EC0EBA}"/>
              </a:ext>
            </a:extLst>
          </p:cNvPr>
          <p:cNvSpPr>
            <a:spLocks noGrp="1"/>
          </p:cNvSpPr>
          <p:nvPr>
            <p:ph type="body" sz="quarter" idx="10"/>
          </p:nvPr>
        </p:nvSpPr>
        <p:spPr/>
        <p:txBody>
          <a:bodyPr/>
          <a:lstStyle/>
          <a:p>
            <a:r>
              <a:rPr lang="fr-FR" dirty="0"/>
              <a:t>1</a:t>
            </a:r>
          </a:p>
        </p:txBody>
      </p:sp>
      <p:sp>
        <p:nvSpPr>
          <p:cNvPr id="15" name="Espace réservé du texte 14">
            <a:extLst>
              <a:ext uri="{FF2B5EF4-FFF2-40B4-BE49-F238E27FC236}">
                <a16:creationId xmlns:a16="http://schemas.microsoft.com/office/drawing/2014/main" id="{5D09F690-8A87-445A-B09A-87224EB9DEB9}"/>
              </a:ext>
            </a:extLst>
          </p:cNvPr>
          <p:cNvSpPr>
            <a:spLocks noGrp="1"/>
          </p:cNvSpPr>
          <p:nvPr>
            <p:ph type="body" sz="quarter" idx="11"/>
          </p:nvPr>
        </p:nvSpPr>
        <p:spPr/>
        <p:txBody>
          <a:bodyPr/>
          <a:lstStyle/>
          <a:p>
            <a:pPr algn="ctr"/>
            <a:r>
              <a:rPr lang="fr-FR" dirty="0"/>
              <a:t>Projet Associatif National</a:t>
            </a:r>
          </a:p>
          <a:p>
            <a:pPr algn="ctr"/>
            <a:r>
              <a:rPr lang="fr-FR" sz="4400" b="0" dirty="0"/>
              <a:t>Une élaboration collective de notre stratégie</a:t>
            </a:r>
          </a:p>
          <a:p>
            <a:endParaRPr lang="fr-FR" dirty="0"/>
          </a:p>
        </p:txBody>
      </p:sp>
    </p:spTree>
    <p:extLst>
      <p:ext uri="{BB962C8B-B14F-4D97-AF65-F5344CB8AC3E}">
        <p14:creationId xmlns:p14="http://schemas.microsoft.com/office/powerpoint/2010/main" val="2265858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B5E9790-5F93-6B97-D1F7-02901E1EE2E5}"/>
              </a:ext>
            </a:extLst>
          </p:cNvPr>
          <p:cNvPicPr>
            <a:picLocks noChangeAspect="1"/>
          </p:cNvPicPr>
          <p:nvPr/>
        </p:nvPicPr>
        <p:blipFill>
          <a:blip r:embed="rId2"/>
          <a:stretch>
            <a:fillRect/>
          </a:stretch>
        </p:blipFill>
        <p:spPr>
          <a:xfrm>
            <a:off x="6096000" y="147795"/>
            <a:ext cx="5672256" cy="6512305"/>
          </a:xfrm>
          <a:prstGeom prst="rect">
            <a:avLst/>
          </a:prstGeom>
        </p:spPr>
      </p:pic>
      <p:sp>
        <p:nvSpPr>
          <p:cNvPr id="14" name="Espace réservé du texte 3">
            <a:extLst>
              <a:ext uri="{FF2B5EF4-FFF2-40B4-BE49-F238E27FC236}">
                <a16:creationId xmlns:a16="http://schemas.microsoft.com/office/drawing/2014/main" id="{12357AD0-601D-EC57-2A92-BF7B2347F464}"/>
              </a:ext>
            </a:extLst>
          </p:cNvPr>
          <p:cNvSpPr txBox="1">
            <a:spLocks/>
          </p:cNvSpPr>
          <p:nvPr/>
        </p:nvSpPr>
        <p:spPr>
          <a:xfrm rot="407443">
            <a:off x="6335272" y="4640455"/>
            <a:ext cx="5834204" cy="72711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1400" lvl="1" indent="0">
              <a:buFont typeface="Arial" panose="020B0604020202020204" pitchFamily="34" charset="0"/>
              <a:buNone/>
            </a:pPr>
            <a:r>
              <a:rPr lang="fr-FR" b="1" i="1" dirty="0">
                <a:solidFill>
                  <a:srgbClr val="E52321"/>
                </a:solidFill>
              </a:rPr>
              <a:t>Document à remplir par le CCS à chaque nouvelle saison avec la fiche de structure</a:t>
            </a:r>
          </a:p>
        </p:txBody>
      </p:sp>
      <p:pic>
        <p:nvPicPr>
          <p:cNvPr id="16" name="Image 15">
            <a:extLst>
              <a:ext uri="{FF2B5EF4-FFF2-40B4-BE49-F238E27FC236}">
                <a16:creationId xmlns:a16="http://schemas.microsoft.com/office/drawing/2014/main" id="{B4BAE5A8-FAB3-B5F6-83EB-651109E495C2}"/>
              </a:ext>
            </a:extLst>
          </p:cNvPr>
          <p:cNvPicPr>
            <a:picLocks noChangeAspect="1"/>
          </p:cNvPicPr>
          <p:nvPr/>
        </p:nvPicPr>
        <p:blipFill>
          <a:blip r:embed="rId3"/>
          <a:stretch>
            <a:fillRect/>
          </a:stretch>
        </p:blipFill>
        <p:spPr>
          <a:xfrm>
            <a:off x="588723" y="63859"/>
            <a:ext cx="4541658" cy="6113466"/>
          </a:xfrm>
          <a:prstGeom prst="rect">
            <a:avLst/>
          </a:prstGeom>
        </p:spPr>
      </p:pic>
    </p:spTree>
    <p:extLst>
      <p:ext uri="{BB962C8B-B14F-4D97-AF65-F5344CB8AC3E}">
        <p14:creationId xmlns:p14="http://schemas.microsoft.com/office/powerpoint/2010/main" val="1716786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1EE7329-6463-45DD-919A-666E88DFF5A2}"/>
              </a:ext>
            </a:extLst>
          </p:cNvPr>
          <p:cNvSpPr>
            <a:spLocks noGrp="1"/>
          </p:cNvSpPr>
          <p:nvPr>
            <p:ph type="body" sz="quarter" idx="17"/>
          </p:nvPr>
        </p:nvSpPr>
        <p:spPr>
          <a:xfrm>
            <a:off x="462029" y="355449"/>
            <a:ext cx="790573" cy="475304"/>
          </a:xfrm>
        </p:spPr>
        <p:txBody>
          <a:bodyPr/>
          <a:lstStyle/>
          <a:p>
            <a:r>
              <a:rPr lang="fr-FR" dirty="0"/>
              <a:t>4.2</a:t>
            </a:r>
          </a:p>
        </p:txBody>
      </p:sp>
      <p:sp>
        <p:nvSpPr>
          <p:cNvPr id="3" name="Espace réservé du texte 2">
            <a:extLst>
              <a:ext uri="{FF2B5EF4-FFF2-40B4-BE49-F238E27FC236}">
                <a16:creationId xmlns:a16="http://schemas.microsoft.com/office/drawing/2014/main" id="{67807D83-4F51-46AF-8D55-8FD25566FB20}"/>
              </a:ext>
            </a:extLst>
          </p:cNvPr>
          <p:cNvSpPr>
            <a:spLocks noGrp="1"/>
          </p:cNvSpPr>
          <p:nvPr>
            <p:ph type="body" sz="quarter" idx="10"/>
          </p:nvPr>
        </p:nvSpPr>
        <p:spPr/>
        <p:txBody>
          <a:bodyPr/>
          <a:lstStyle/>
          <a:p>
            <a:r>
              <a:rPr lang="fr-FR" dirty="0"/>
              <a:t>ALLIANZ - VERSPIEREN</a:t>
            </a:r>
          </a:p>
        </p:txBody>
      </p:sp>
      <p:sp>
        <p:nvSpPr>
          <p:cNvPr id="4" name="Espace réservé du texte 3">
            <a:extLst>
              <a:ext uri="{FF2B5EF4-FFF2-40B4-BE49-F238E27FC236}">
                <a16:creationId xmlns:a16="http://schemas.microsoft.com/office/drawing/2014/main" id="{983F9232-C002-42BC-87C4-B65E65F78C2B}"/>
              </a:ext>
            </a:extLst>
          </p:cNvPr>
          <p:cNvSpPr>
            <a:spLocks noGrp="1"/>
          </p:cNvSpPr>
          <p:nvPr>
            <p:ph type="body" sz="quarter" idx="18"/>
          </p:nvPr>
        </p:nvSpPr>
        <p:spPr>
          <a:xfrm>
            <a:off x="635802" y="1158787"/>
            <a:ext cx="10920395" cy="5128537"/>
          </a:xfrm>
        </p:spPr>
        <p:txBody>
          <a:bodyPr/>
          <a:lstStyle/>
          <a:p>
            <a:pPr lvl="1"/>
            <a:r>
              <a:rPr lang="fr-FR" dirty="0"/>
              <a:t> Couvre 2 catégories d’individus :</a:t>
            </a:r>
          </a:p>
          <a:p>
            <a:pPr marL="491400" lvl="1" indent="0">
              <a:buNone/>
            </a:pPr>
            <a:endParaRPr lang="fr-FR" dirty="0"/>
          </a:p>
          <a:p>
            <a:pPr lvl="2"/>
            <a:r>
              <a:rPr lang="fr-FR" dirty="0"/>
              <a:t>Les </a:t>
            </a:r>
            <a:r>
              <a:rPr lang="fr-FR" b="1" dirty="0"/>
              <a:t>bénévoles</a:t>
            </a:r>
            <a:r>
              <a:rPr lang="fr-FR" dirty="0"/>
              <a:t> travaillant pour le compte de l’AC ou du CCS</a:t>
            </a:r>
          </a:p>
          <a:p>
            <a:pPr lvl="3"/>
            <a:r>
              <a:rPr lang="fr-FR" dirty="0"/>
              <a:t>En cas d’accidents corporels</a:t>
            </a:r>
          </a:p>
          <a:p>
            <a:pPr lvl="3"/>
            <a:r>
              <a:rPr lang="fr-FR" dirty="0"/>
              <a:t>Lors des trajets</a:t>
            </a:r>
          </a:p>
          <a:p>
            <a:pPr lvl="3"/>
            <a:endParaRPr lang="fr-FR" dirty="0"/>
          </a:p>
          <a:p>
            <a:pPr lvl="2"/>
            <a:r>
              <a:rPr lang="fr-FR" dirty="0"/>
              <a:t>Le</a:t>
            </a:r>
            <a:r>
              <a:rPr lang="fr-FR" b="1" dirty="0"/>
              <a:t> Public </a:t>
            </a:r>
            <a:r>
              <a:rPr lang="fr-FR" dirty="0"/>
              <a:t>aux évènements organisés par la FFC, les AC et les CCS</a:t>
            </a:r>
          </a:p>
          <a:p>
            <a:pPr lvl="3"/>
            <a:r>
              <a:rPr lang="fr-FR" dirty="0"/>
              <a:t>Activités physiques ou sportives</a:t>
            </a:r>
          </a:p>
          <a:p>
            <a:pPr lvl="3"/>
            <a:r>
              <a:rPr lang="fr-FR" dirty="0"/>
              <a:t>Animations diverses :  prévention, prise de tension, démonstration GQS, etc.</a:t>
            </a:r>
            <a:br>
              <a:rPr lang="fr-FR" dirty="0"/>
            </a:br>
            <a:br>
              <a:rPr lang="fr-FR" dirty="0"/>
            </a:br>
            <a:endParaRPr lang="fr-FR" dirty="0"/>
          </a:p>
          <a:p>
            <a:pPr lvl="1"/>
            <a:r>
              <a:rPr lang="fr-FR" dirty="0"/>
              <a:t>Couvre la responsabilité civile pour les Associations</a:t>
            </a:r>
          </a:p>
          <a:p>
            <a:pPr lvl="2"/>
            <a:r>
              <a:rPr lang="fr-FR" dirty="0"/>
              <a:t>Spécifique pour les dirigeants et mandataires sociaux pour les AC</a:t>
            </a:r>
          </a:p>
          <a:p>
            <a:pPr lvl="3"/>
            <a:endParaRPr lang="fr-FR" dirty="0"/>
          </a:p>
        </p:txBody>
      </p:sp>
      <p:sp>
        <p:nvSpPr>
          <p:cNvPr id="7" name="ZoneTexte 6">
            <a:extLst>
              <a:ext uri="{FF2B5EF4-FFF2-40B4-BE49-F238E27FC236}">
                <a16:creationId xmlns:a16="http://schemas.microsoft.com/office/drawing/2014/main" id="{97A857F0-E3BE-490C-90BF-80E2E0FEA30A}"/>
              </a:ext>
            </a:extLst>
          </p:cNvPr>
          <p:cNvSpPr txBox="1"/>
          <p:nvPr/>
        </p:nvSpPr>
        <p:spPr>
          <a:xfrm>
            <a:off x="5473701" y="6299299"/>
            <a:ext cx="1377807" cy="307777"/>
          </a:xfrm>
          <a:prstGeom prst="rect">
            <a:avLst/>
          </a:prstGeom>
          <a:noFill/>
        </p:spPr>
        <p:txBody>
          <a:bodyPr wrap="square" rtlCol="0">
            <a:spAutoFit/>
          </a:bodyPr>
          <a:lstStyle/>
          <a:p>
            <a:pPr algn="ctr"/>
            <a:r>
              <a:rPr lang="fr-FR" sz="1400" i="1" dirty="0">
                <a:latin typeface="Montserrat Light" pitchFamily="2" charset="77"/>
              </a:rPr>
              <a:t>18/11/2022</a:t>
            </a:r>
          </a:p>
        </p:txBody>
      </p:sp>
    </p:spTree>
    <p:extLst>
      <p:ext uri="{BB962C8B-B14F-4D97-AF65-F5344CB8AC3E}">
        <p14:creationId xmlns:p14="http://schemas.microsoft.com/office/powerpoint/2010/main" val="2459154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1EE7329-6463-45DD-919A-666E88DFF5A2}"/>
              </a:ext>
            </a:extLst>
          </p:cNvPr>
          <p:cNvSpPr>
            <a:spLocks noGrp="1"/>
          </p:cNvSpPr>
          <p:nvPr>
            <p:ph type="body" sz="quarter" idx="17"/>
          </p:nvPr>
        </p:nvSpPr>
        <p:spPr>
          <a:xfrm>
            <a:off x="462029" y="355449"/>
            <a:ext cx="790573" cy="475304"/>
          </a:xfrm>
        </p:spPr>
        <p:txBody>
          <a:bodyPr/>
          <a:lstStyle/>
          <a:p>
            <a:r>
              <a:rPr lang="fr-FR" dirty="0"/>
              <a:t>4.2</a:t>
            </a:r>
          </a:p>
        </p:txBody>
      </p:sp>
      <p:sp>
        <p:nvSpPr>
          <p:cNvPr id="3" name="Espace réservé du texte 2">
            <a:extLst>
              <a:ext uri="{FF2B5EF4-FFF2-40B4-BE49-F238E27FC236}">
                <a16:creationId xmlns:a16="http://schemas.microsoft.com/office/drawing/2014/main" id="{67807D83-4F51-46AF-8D55-8FD25566FB20}"/>
              </a:ext>
            </a:extLst>
          </p:cNvPr>
          <p:cNvSpPr>
            <a:spLocks noGrp="1"/>
          </p:cNvSpPr>
          <p:nvPr>
            <p:ph type="body" sz="quarter" idx="10"/>
          </p:nvPr>
        </p:nvSpPr>
        <p:spPr/>
        <p:txBody>
          <a:bodyPr/>
          <a:lstStyle/>
          <a:p>
            <a:r>
              <a:rPr lang="fr-FR" dirty="0"/>
              <a:t>ALLIANZ - VERSPIEREN</a:t>
            </a:r>
          </a:p>
        </p:txBody>
      </p:sp>
      <p:sp>
        <p:nvSpPr>
          <p:cNvPr id="4" name="Espace réservé du texte 3">
            <a:extLst>
              <a:ext uri="{FF2B5EF4-FFF2-40B4-BE49-F238E27FC236}">
                <a16:creationId xmlns:a16="http://schemas.microsoft.com/office/drawing/2014/main" id="{983F9232-C002-42BC-87C4-B65E65F78C2B}"/>
              </a:ext>
            </a:extLst>
          </p:cNvPr>
          <p:cNvSpPr>
            <a:spLocks noGrp="1"/>
          </p:cNvSpPr>
          <p:nvPr>
            <p:ph type="body" sz="quarter" idx="18"/>
          </p:nvPr>
        </p:nvSpPr>
        <p:spPr>
          <a:xfrm>
            <a:off x="247497" y="1158787"/>
            <a:ext cx="5689842" cy="5128537"/>
          </a:xfrm>
        </p:spPr>
        <p:txBody>
          <a:bodyPr/>
          <a:lstStyle/>
          <a:p>
            <a:pPr marL="1031400" lvl="2" indent="0">
              <a:buNone/>
            </a:pPr>
            <a:endParaRPr lang="fr-FR" dirty="0"/>
          </a:p>
          <a:p>
            <a:pPr lvl="1"/>
            <a:r>
              <a:rPr lang="fr-FR" dirty="0"/>
              <a:t>Couvre 2 catégories d’individus pour </a:t>
            </a:r>
            <a:r>
              <a:rPr lang="fr-FR" b="1" i="1" dirty="0"/>
              <a:t>les évènements ponctuels </a:t>
            </a:r>
            <a:br>
              <a:rPr lang="fr-FR" dirty="0"/>
            </a:br>
            <a:r>
              <a:rPr lang="fr-FR" dirty="0"/>
              <a:t>(</a:t>
            </a:r>
            <a:r>
              <a:rPr lang="fr-FR" b="1" dirty="0">
                <a:solidFill>
                  <a:srgbClr val="FF0000"/>
                </a:solidFill>
              </a:rPr>
              <a:t>Modèle A</a:t>
            </a:r>
            <a:r>
              <a:rPr lang="fr-FR" dirty="0"/>
              <a:t>) :</a:t>
            </a:r>
          </a:p>
          <a:p>
            <a:pPr lvl="2"/>
            <a:r>
              <a:rPr lang="fr-FR" dirty="0"/>
              <a:t>Les </a:t>
            </a:r>
            <a:r>
              <a:rPr lang="fr-FR" b="1" dirty="0"/>
              <a:t>bénévoles</a:t>
            </a:r>
            <a:r>
              <a:rPr lang="fr-FR" dirty="0"/>
              <a:t> travaillant pour le compte de l’AC ou du CCS</a:t>
            </a:r>
          </a:p>
          <a:p>
            <a:pPr lvl="3"/>
            <a:r>
              <a:rPr lang="fr-FR" dirty="0"/>
              <a:t>En cas d’accidents corporels</a:t>
            </a:r>
          </a:p>
          <a:p>
            <a:pPr lvl="3"/>
            <a:r>
              <a:rPr lang="fr-FR" dirty="0"/>
              <a:t>Lors des trajets</a:t>
            </a:r>
          </a:p>
          <a:p>
            <a:pPr lvl="3"/>
            <a:endParaRPr lang="fr-FR" dirty="0"/>
          </a:p>
          <a:p>
            <a:pPr lvl="2"/>
            <a:r>
              <a:rPr lang="fr-FR" dirty="0"/>
              <a:t>Le</a:t>
            </a:r>
            <a:r>
              <a:rPr lang="fr-FR" b="1" dirty="0"/>
              <a:t> Public </a:t>
            </a:r>
            <a:r>
              <a:rPr lang="fr-FR" dirty="0"/>
              <a:t>aux évènements organisés par la FFC, les AC et les CCS</a:t>
            </a:r>
          </a:p>
          <a:p>
            <a:pPr lvl="3"/>
            <a:r>
              <a:rPr lang="fr-FR" dirty="0"/>
              <a:t>Activités physiques ou sportives</a:t>
            </a:r>
          </a:p>
          <a:p>
            <a:pPr lvl="3"/>
            <a:r>
              <a:rPr lang="fr-FR" dirty="0"/>
              <a:t>Animations diverses :  prévention, prise de tension, démonstration GQS, etc.</a:t>
            </a:r>
          </a:p>
          <a:p>
            <a:pPr lvl="2"/>
            <a:r>
              <a:rPr lang="fr-FR" dirty="0"/>
              <a:t>Faire une demande par mail à la FFC (</a:t>
            </a:r>
            <a:r>
              <a:rPr lang="it-IT" dirty="0">
                <a:hlinkClick r:id="rId2"/>
              </a:rPr>
              <a:t>tonine.bellini@fedecardio.com</a:t>
            </a:r>
            <a:r>
              <a:rPr lang="fr-FR" dirty="0"/>
              <a:t>) en précisant les coordonnées et les horaires</a:t>
            </a:r>
          </a:p>
          <a:p>
            <a:pPr marL="1031400" lvl="2" indent="0">
              <a:buNone/>
            </a:pPr>
            <a:br>
              <a:rPr lang="fr-FR" dirty="0"/>
            </a:br>
            <a:endParaRPr lang="fr-FR" dirty="0"/>
          </a:p>
          <a:p>
            <a:pPr lvl="3"/>
            <a:endParaRPr lang="fr-FR" dirty="0"/>
          </a:p>
        </p:txBody>
      </p:sp>
      <p:sp>
        <p:nvSpPr>
          <p:cNvPr id="7" name="ZoneTexte 6">
            <a:extLst>
              <a:ext uri="{FF2B5EF4-FFF2-40B4-BE49-F238E27FC236}">
                <a16:creationId xmlns:a16="http://schemas.microsoft.com/office/drawing/2014/main" id="{97A857F0-E3BE-490C-90BF-80E2E0FEA30A}"/>
              </a:ext>
            </a:extLst>
          </p:cNvPr>
          <p:cNvSpPr txBox="1"/>
          <p:nvPr/>
        </p:nvSpPr>
        <p:spPr>
          <a:xfrm>
            <a:off x="5473701" y="6299299"/>
            <a:ext cx="1377807" cy="307777"/>
          </a:xfrm>
          <a:prstGeom prst="rect">
            <a:avLst/>
          </a:prstGeom>
          <a:noFill/>
        </p:spPr>
        <p:txBody>
          <a:bodyPr wrap="square" rtlCol="0">
            <a:spAutoFit/>
          </a:bodyPr>
          <a:lstStyle/>
          <a:p>
            <a:pPr algn="ctr"/>
            <a:r>
              <a:rPr lang="fr-FR" sz="1400" i="1" dirty="0">
                <a:latin typeface="Montserrat Light" pitchFamily="2" charset="77"/>
              </a:rPr>
              <a:t>18/11/2022</a:t>
            </a:r>
          </a:p>
        </p:txBody>
      </p:sp>
      <p:grpSp>
        <p:nvGrpSpPr>
          <p:cNvPr id="5" name="Groupe 4">
            <a:extLst>
              <a:ext uri="{FF2B5EF4-FFF2-40B4-BE49-F238E27FC236}">
                <a16:creationId xmlns:a16="http://schemas.microsoft.com/office/drawing/2014/main" id="{0D762868-3568-0E3A-663C-3231A5F4D1B8}"/>
              </a:ext>
            </a:extLst>
          </p:cNvPr>
          <p:cNvGrpSpPr/>
          <p:nvPr/>
        </p:nvGrpSpPr>
        <p:grpSpPr>
          <a:xfrm>
            <a:off x="6684908" y="212516"/>
            <a:ext cx="5284150" cy="6224995"/>
            <a:chOff x="350953" y="298830"/>
            <a:chExt cx="4737778" cy="5597717"/>
          </a:xfrm>
        </p:grpSpPr>
        <p:pic>
          <p:nvPicPr>
            <p:cNvPr id="8" name="Image 7">
              <a:extLst>
                <a:ext uri="{FF2B5EF4-FFF2-40B4-BE49-F238E27FC236}">
                  <a16:creationId xmlns:a16="http://schemas.microsoft.com/office/drawing/2014/main" id="{4C895F15-8ABA-241F-9BE6-5D1B7ECCFE94}"/>
                </a:ext>
              </a:extLst>
            </p:cNvPr>
            <p:cNvPicPr>
              <a:picLocks noChangeAspect="1"/>
            </p:cNvPicPr>
            <p:nvPr/>
          </p:nvPicPr>
          <p:blipFill>
            <a:blip r:embed="rId3"/>
            <a:stretch>
              <a:fillRect/>
            </a:stretch>
          </p:blipFill>
          <p:spPr>
            <a:xfrm>
              <a:off x="350953" y="298830"/>
              <a:ext cx="4737778" cy="5597717"/>
            </a:xfrm>
            <a:prstGeom prst="rect">
              <a:avLst/>
            </a:prstGeom>
          </p:spPr>
        </p:pic>
        <p:sp>
          <p:nvSpPr>
            <p:cNvPr id="9" name="Ellipse 8">
              <a:extLst>
                <a:ext uri="{FF2B5EF4-FFF2-40B4-BE49-F238E27FC236}">
                  <a16:creationId xmlns:a16="http://schemas.microsoft.com/office/drawing/2014/main" id="{6FCEC68D-D59A-23DD-EAF4-A4DFECB264BF}"/>
                </a:ext>
              </a:extLst>
            </p:cNvPr>
            <p:cNvSpPr/>
            <p:nvPr/>
          </p:nvSpPr>
          <p:spPr>
            <a:xfrm>
              <a:off x="522342" y="4935254"/>
              <a:ext cx="4566388" cy="55114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Rectangle 10">
            <a:extLst>
              <a:ext uri="{FF2B5EF4-FFF2-40B4-BE49-F238E27FC236}">
                <a16:creationId xmlns:a16="http://schemas.microsoft.com/office/drawing/2014/main" id="{9F38786C-79B5-596C-D3B3-9BCAA290310D}"/>
              </a:ext>
            </a:extLst>
          </p:cNvPr>
          <p:cNvSpPr/>
          <p:nvPr/>
        </p:nvSpPr>
        <p:spPr>
          <a:xfrm>
            <a:off x="6660353" y="203249"/>
            <a:ext cx="5308705" cy="6099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8719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1EE7329-6463-45DD-919A-666E88DFF5A2}"/>
              </a:ext>
            </a:extLst>
          </p:cNvPr>
          <p:cNvSpPr>
            <a:spLocks noGrp="1"/>
          </p:cNvSpPr>
          <p:nvPr>
            <p:ph type="body" sz="quarter" idx="17"/>
          </p:nvPr>
        </p:nvSpPr>
        <p:spPr>
          <a:xfrm>
            <a:off x="462029" y="355449"/>
            <a:ext cx="790573" cy="475304"/>
          </a:xfrm>
        </p:spPr>
        <p:txBody>
          <a:bodyPr/>
          <a:lstStyle/>
          <a:p>
            <a:r>
              <a:rPr lang="fr-FR" dirty="0"/>
              <a:t>4.2</a:t>
            </a:r>
          </a:p>
        </p:txBody>
      </p:sp>
      <p:sp>
        <p:nvSpPr>
          <p:cNvPr id="3" name="Espace réservé du texte 2">
            <a:extLst>
              <a:ext uri="{FF2B5EF4-FFF2-40B4-BE49-F238E27FC236}">
                <a16:creationId xmlns:a16="http://schemas.microsoft.com/office/drawing/2014/main" id="{67807D83-4F51-46AF-8D55-8FD25566FB20}"/>
              </a:ext>
            </a:extLst>
          </p:cNvPr>
          <p:cNvSpPr>
            <a:spLocks noGrp="1"/>
          </p:cNvSpPr>
          <p:nvPr>
            <p:ph type="body" sz="quarter" idx="10"/>
          </p:nvPr>
        </p:nvSpPr>
        <p:spPr/>
        <p:txBody>
          <a:bodyPr/>
          <a:lstStyle/>
          <a:p>
            <a:r>
              <a:rPr lang="fr-FR" dirty="0"/>
              <a:t>ALLIANZ - VERSPIEREN</a:t>
            </a:r>
          </a:p>
        </p:txBody>
      </p:sp>
      <p:sp>
        <p:nvSpPr>
          <p:cNvPr id="4" name="Espace réservé du texte 3">
            <a:extLst>
              <a:ext uri="{FF2B5EF4-FFF2-40B4-BE49-F238E27FC236}">
                <a16:creationId xmlns:a16="http://schemas.microsoft.com/office/drawing/2014/main" id="{983F9232-C002-42BC-87C4-B65E65F78C2B}"/>
              </a:ext>
            </a:extLst>
          </p:cNvPr>
          <p:cNvSpPr>
            <a:spLocks noGrp="1"/>
          </p:cNvSpPr>
          <p:nvPr>
            <p:ph type="body" sz="quarter" idx="18"/>
          </p:nvPr>
        </p:nvSpPr>
        <p:spPr>
          <a:xfrm>
            <a:off x="102078" y="1564994"/>
            <a:ext cx="5835259" cy="3357736"/>
          </a:xfrm>
        </p:spPr>
        <p:txBody>
          <a:bodyPr/>
          <a:lstStyle/>
          <a:p>
            <a:pPr marL="491400" lvl="1" indent="0">
              <a:buNone/>
            </a:pPr>
            <a:endParaRPr lang="fr-FR" dirty="0"/>
          </a:p>
          <a:p>
            <a:pPr lvl="1"/>
            <a:r>
              <a:rPr lang="fr-FR" dirty="0"/>
              <a:t>Couvre </a:t>
            </a:r>
            <a:r>
              <a:rPr lang="fr-FR" b="1" i="1" dirty="0"/>
              <a:t>les locaux hors Phase III </a:t>
            </a:r>
            <a:r>
              <a:rPr lang="fr-FR" dirty="0"/>
              <a:t>(</a:t>
            </a:r>
            <a:r>
              <a:rPr lang="fr-FR" b="1" dirty="0">
                <a:solidFill>
                  <a:srgbClr val="FF0000"/>
                </a:solidFill>
              </a:rPr>
              <a:t>Modèle B</a:t>
            </a:r>
            <a:r>
              <a:rPr lang="fr-FR" dirty="0"/>
              <a:t>)</a:t>
            </a:r>
            <a:br>
              <a:rPr lang="fr-FR" dirty="0"/>
            </a:br>
            <a:endParaRPr lang="fr-FR" dirty="0"/>
          </a:p>
          <a:p>
            <a:pPr lvl="2"/>
            <a:r>
              <a:rPr lang="fr-FR" dirty="0"/>
              <a:t>Incendie, vol, catastrophe naturelle</a:t>
            </a:r>
          </a:p>
          <a:p>
            <a:pPr lvl="2"/>
            <a:r>
              <a:rPr lang="fr-FR" dirty="0"/>
              <a:t>Garantie vis-à-vis des propriétaires, voisins, etc.</a:t>
            </a:r>
          </a:p>
          <a:p>
            <a:pPr lvl="2"/>
            <a:r>
              <a:rPr lang="fr-FR" dirty="0"/>
              <a:t>Faire une demande par mail à la FFC(</a:t>
            </a:r>
            <a:r>
              <a:rPr lang="it-IT" dirty="0">
                <a:hlinkClick r:id="rId2"/>
              </a:rPr>
              <a:t>tonine.bellini@fedecardio.com</a:t>
            </a:r>
            <a:r>
              <a:rPr lang="fr-FR" dirty="0"/>
              <a:t>) en précisant les coordonnées </a:t>
            </a:r>
            <a:r>
              <a:rPr lang="fr-FR"/>
              <a:t>et la surface</a:t>
            </a:r>
            <a:endParaRPr lang="fr-FR" dirty="0"/>
          </a:p>
          <a:p>
            <a:pPr marL="1031400" lvl="2" indent="0">
              <a:buNone/>
            </a:pPr>
            <a:br>
              <a:rPr lang="fr-FR" dirty="0"/>
            </a:br>
            <a:endParaRPr lang="fr-FR" dirty="0"/>
          </a:p>
          <a:p>
            <a:pPr lvl="3"/>
            <a:endParaRPr lang="fr-FR" dirty="0"/>
          </a:p>
        </p:txBody>
      </p:sp>
      <p:sp>
        <p:nvSpPr>
          <p:cNvPr id="7" name="ZoneTexte 6">
            <a:extLst>
              <a:ext uri="{FF2B5EF4-FFF2-40B4-BE49-F238E27FC236}">
                <a16:creationId xmlns:a16="http://schemas.microsoft.com/office/drawing/2014/main" id="{97A857F0-E3BE-490C-90BF-80E2E0FEA30A}"/>
              </a:ext>
            </a:extLst>
          </p:cNvPr>
          <p:cNvSpPr txBox="1"/>
          <p:nvPr/>
        </p:nvSpPr>
        <p:spPr>
          <a:xfrm>
            <a:off x="5473701" y="6299299"/>
            <a:ext cx="1377807" cy="307777"/>
          </a:xfrm>
          <a:prstGeom prst="rect">
            <a:avLst/>
          </a:prstGeom>
          <a:noFill/>
        </p:spPr>
        <p:txBody>
          <a:bodyPr wrap="square" rtlCol="0">
            <a:spAutoFit/>
          </a:bodyPr>
          <a:lstStyle/>
          <a:p>
            <a:pPr algn="ctr"/>
            <a:r>
              <a:rPr lang="fr-FR" sz="1400" i="1" dirty="0">
                <a:latin typeface="Montserrat Light" pitchFamily="2" charset="77"/>
              </a:rPr>
              <a:t>18/11/2022</a:t>
            </a:r>
          </a:p>
        </p:txBody>
      </p:sp>
      <p:grpSp>
        <p:nvGrpSpPr>
          <p:cNvPr id="5" name="Groupe 4">
            <a:extLst>
              <a:ext uri="{FF2B5EF4-FFF2-40B4-BE49-F238E27FC236}">
                <a16:creationId xmlns:a16="http://schemas.microsoft.com/office/drawing/2014/main" id="{EDE179C8-6B8A-E977-D76F-0ADAC6F13985}"/>
              </a:ext>
            </a:extLst>
          </p:cNvPr>
          <p:cNvGrpSpPr/>
          <p:nvPr/>
        </p:nvGrpSpPr>
        <p:grpSpPr>
          <a:xfrm>
            <a:off x="6898519" y="529001"/>
            <a:ext cx="4927232" cy="5597716"/>
            <a:chOff x="7162759" y="529001"/>
            <a:chExt cx="4678289" cy="5212532"/>
          </a:xfrm>
        </p:grpSpPr>
        <p:pic>
          <p:nvPicPr>
            <p:cNvPr id="8" name="Image 7">
              <a:extLst>
                <a:ext uri="{FF2B5EF4-FFF2-40B4-BE49-F238E27FC236}">
                  <a16:creationId xmlns:a16="http://schemas.microsoft.com/office/drawing/2014/main" id="{F7F42EA6-CACC-CE9D-729C-3B56E190A3B7}"/>
                </a:ext>
              </a:extLst>
            </p:cNvPr>
            <p:cNvPicPr>
              <a:picLocks noChangeAspect="1"/>
            </p:cNvPicPr>
            <p:nvPr/>
          </p:nvPicPr>
          <p:blipFill>
            <a:blip r:embed="rId3"/>
            <a:stretch>
              <a:fillRect/>
            </a:stretch>
          </p:blipFill>
          <p:spPr>
            <a:xfrm>
              <a:off x="7405823" y="529001"/>
              <a:ext cx="4435224" cy="5212532"/>
            </a:xfrm>
            <a:prstGeom prst="rect">
              <a:avLst/>
            </a:prstGeom>
          </p:spPr>
        </p:pic>
        <p:sp>
          <p:nvSpPr>
            <p:cNvPr id="9" name="Ellipse 8">
              <a:extLst>
                <a:ext uri="{FF2B5EF4-FFF2-40B4-BE49-F238E27FC236}">
                  <a16:creationId xmlns:a16="http://schemas.microsoft.com/office/drawing/2014/main" id="{7C0AB7AB-93F4-9513-3200-0D114EBEA253}"/>
                </a:ext>
              </a:extLst>
            </p:cNvPr>
            <p:cNvSpPr/>
            <p:nvPr/>
          </p:nvSpPr>
          <p:spPr>
            <a:xfrm>
              <a:off x="7162759" y="4620393"/>
              <a:ext cx="4678289" cy="75350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a:extLst>
              <a:ext uri="{FF2B5EF4-FFF2-40B4-BE49-F238E27FC236}">
                <a16:creationId xmlns:a16="http://schemas.microsoft.com/office/drawing/2014/main" id="{C134DF09-8151-6DC5-0D5B-58FA4D04AC25}"/>
              </a:ext>
            </a:extLst>
          </p:cNvPr>
          <p:cNvSpPr/>
          <p:nvPr/>
        </p:nvSpPr>
        <p:spPr>
          <a:xfrm>
            <a:off x="6660353" y="178295"/>
            <a:ext cx="5308705" cy="6099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8320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1EE7329-6463-45DD-919A-666E88DFF5A2}"/>
              </a:ext>
            </a:extLst>
          </p:cNvPr>
          <p:cNvSpPr>
            <a:spLocks noGrp="1"/>
          </p:cNvSpPr>
          <p:nvPr>
            <p:ph type="body" sz="quarter" idx="17"/>
          </p:nvPr>
        </p:nvSpPr>
        <p:spPr>
          <a:xfrm>
            <a:off x="462029" y="355449"/>
            <a:ext cx="790573" cy="475304"/>
          </a:xfrm>
        </p:spPr>
        <p:txBody>
          <a:bodyPr/>
          <a:lstStyle/>
          <a:p>
            <a:r>
              <a:rPr lang="fr-FR" dirty="0"/>
              <a:t>4</a:t>
            </a:r>
          </a:p>
        </p:txBody>
      </p:sp>
      <p:sp>
        <p:nvSpPr>
          <p:cNvPr id="3" name="Espace réservé du texte 2">
            <a:extLst>
              <a:ext uri="{FF2B5EF4-FFF2-40B4-BE49-F238E27FC236}">
                <a16:creationId xmlns:a16="http://schemas.microsoft.com/office/drawing/2014/main" id="{67807D83-4F51-46AF-8D55-8FD25566FB20}"/>
              </a:ext>
            </a:extLst>
          </p:cNvPr>
          <p:cNvSpPr>
            <a:spLocks noGrp="1"/>
          </p:cNvSpPr>
          <p:nvPr>
            <p:ph type="body" sz="quarter" idx="10"/>
          </p:nvPr>
        </p:nvSpPr>
        <p:spPr/>
        <p:txBody>
          <a:bodyPr/>
          <a:lstStyle/>
          <a:p>
            <a:r>
              <a:rPr lang="fr-FR" dirty="0"/>
              <a:t>Conclusion</a:t>
            </a:r>
          </a:p>
        </p:txBody>
      </p:sp>
      <p:sp>
        <p:nvSpPr>
          <p:cNvPr id="4" name="Espace réservé du texte 3">
            <a:extLst>
              <a:ext uri="{FF2B5EF4-FFF2-40B4-BE49-F238E27FC236}">
                <a16:creationId xmlns:a16="http://schemas.microsoft.com/office/drawing/2014/main" id="{983F9232-C002-42BC-87C4-B65E65F78C2B}"/>
              </a:ext>
            </a:extLst>
          </p:cNvPr>
          <p:cNvSpPr>
            <a:spLocks noGrp="1"/>
          </p:cNvSpPr>
          <p:nvPr>
            <p:ph type="body" sz="quarter" idx="18"/>
          </p:nvPr>
        </p:nvSpPr>
        <p:spPr>
          <a:xfrm>
            <a:off x="635802" y="1158787"/>
            <a:ext cx="10920395" cy="5128537"/>
          </a:xfrm>
        </p:spPr>
        <p:txBody>
          <a:bodyPr/>
          <a:lstStyle/>
          <a:p>
            <a:pPr marL="491400" lvl="1" indent="0">
              <a:buNone/>
            </a:pPr>
            <a:r>
              <a:rPr lang="fr-FR" sz="2800" b="1" dirty="0">
                <a:latin typeface="Montserrat Medium" panose="00000600000000000000" pitchFamily="2" charset="0"/>
                <a:ea typeface="Calibri" panose="020F0502020204030204" pitchFamily="34" charset="0"/>
              </a:rPr>
              <a:t>DUS : </a:t>
            </a:r>
            <a:r>
              <a:rPr lang="fr-FR" sz="2800" dirty="0">
                <a:latin typeface="Montserrat Medium" panose="00000600000000000000" pitchFamily="2" charset="0"/>
                <a:ea typeface="Calibri" panose="020F0502020204030204" pitchFamily="34" charset="0"/>
              </a:rPr>
              <a:t>Document Unique de Sécurité </a:t>
            </a:r>
            <a:endParaRPr lang="fr-FR" sz="2800" b="1" dirty="0">
              <a:latin typeface="Montserrat Medium" panose="00000600000000000000" pitchFamily="2" charset="0"/>
              <a:ea typeface="Calibri" panose="020F0502020204030204" pitchFamily="34" charset="0"/>
            </a:endParaRPr>
          </a:p>
          <a:p>
            <a:pPr marL="491400" lvl="1" indent="0">
              <a:buNone/>
            </a:pPr>
            <a:r>
              <a:rPr lang="fr-FR" dirty="0">
                <a:effectLst/>
                <a:latin typeface="Montserrat Medium" panose="00000600000000000000" pitchFamily="2" charset="0"/>
                <a:ea typeface="Calibri" panose="020F0502020204030204" pitchFamily="34" charset="0"/>
              </a:rPr>
              <a:t>Formidable outil de prévention des risques qui aiderait à mieux définir les conditions :</a:t>
            </a:r>
          </a:p>
          <a:p>
            <a:pPr marL="491400" lvl="1" indent="0">
              <a:buNone/>
            </a:pPr>
            <a:endParaRPr lang="fr-FR" dirty="0">
              <a:effectLst/>
              <a:latin typeface="Montserrat Medium" panose="00000600000000000000" pitchFamily="2" charset="0"/>
              <a:ea typeface="Calibri" panose="020F0502020204030204" pitchFamily="34" charset="0"/>
            </a:endParaRPr>
          </a:p>
          <a:p>
            <a:pPr lvl="1">
              <a:buFont typeface="Arial" panose="020B0604020202020204" pitchFamily="34" charset="0"/>
              <a:buChar char="•"/>
            </a:pPr>
            <a:r>
              <a:rPr lang="fr-FR" dirty="0">
                <a:effectLst/>
                <a:latin typeface="Montserrat Medium" panose="00000600000000000000" pitchFamily="2" charset="0"/>
                <a:ea typeface="Calibri" panose="020F0502020204030204" pitchFamily="34" charset="0"/>
              </a:rPr>
              <a:t>de garantie des risques de responsabilité civile et locatives, </a:t>
            </a:r>
          </a:p>
          <a:p>
            <a:pPr lvl="1">
              <a:buFont typeface="Arial" panose="020B0604020202020204" pitchFamily="34" charset="0"/>
              <a:buChar char="•"/>
            </a:pPr>
            <a:r>
              <a:rPr lang="fr-FR" dirty="0">
                <a:effectLst/>
                <a:latin typeface="Montserrat Medium" panose="00000600000000000000" pitchFamily="2" charset="0"/>
                <a:ea typeface="Calibri" panose="020F0502020204030204" pitchFamily="34" charset="0"/>
              </a:rPr>
              <a:t>de dommages aux biens propres comme ceux liés aux biens confiés, en définissant les activités permanentes des activités occasionnelles (comme la sensibilisation aux G.Q.S à l'attention d'entreprises, de communautés diverses...)</a:t>
            </a:r>
          </a:p>
          <a:p>
            <a:pPr marL="491400" lvl="1" indent="0">
              <a:buNone/>
            </a:pPr>
            <a:endParaRPr lang="fr-FR" sz="2400" dirty="0">
              <a:solidFill>
                <a:srgbClr val="FF0000"/>
              </a:solidFill>
              <a:latin typeface="Montserrat Medium" panose="00000600000000000000" pitchFamily="2" charset="0"/>
            </a:endParaRPr>
          </a:p>
          <a:p>
            <a:pPr marL="491400" lvl="1" indent="0">
              <a:buNone/>
            </a:pPr>
            <a:r>
              <a:rPr lang="fr-FR" sz="2400" dirty="0">
                <a:solidFill>
                  <a:srgbClr val="FF0000"/>
                </a:solidFill>
                <a:latin typeface="Montserrat Medium" panose="00000600000000000000" pitchFamily="2" charset="0"/>
              </a:rPr>
              <a:t>Rédigé par 2 CCS (Alès </a:t>
            </a:r>
            <a:r>
              <a:rPr lang="fr-FR" sz="2400">
                <a:solidFill>
                  <a:srgbClr val="FF0000"/>
                </a:solidFill>
                <a:latin typeface="Montserrat Medium" panose="00000600000000000000" pitchFamily="2" charset="0"/>
              </a:rPr>
              <a:t>et Clermont-Lodève) en 2019</a:t>
            </a:r>
            <a:endParaRPr lang="fr-FR" sz="2400" dirty="0">
              <a:solidFill>
                <a:srgbClr val="FF0000"/>
              </a:solidFill>
              <a:latin typeface="Montserrat Medium" panose="00000600000000000000" pitchFamily="2" charset="0"/>
            </a:endParaRPr>
          </a:p>
          <a:p>
            <a:pPr lvl="3"/>
            <a:endParaRPr lang="fr-FR" dirty="0"/>
          </a:p>
        </p:txBody>
      </p:sp>
      <p:sp>
        <p:nvSpPr>
          <p:cNvPr id="7" name="ZoneTexte 6">
            <a:extLst>
              <a:ext uri="{FF2B5EF4-FFF2-40B4-BE49-F238E27FC236}">
                <a16:creationId xmlns:a16="http://schemas.microsoft.com/office/drawing/2014/main" id="{97A857F0-E3BE-490C-90BF-80E2E0FEA30A}"/>
              </a:ext>
            </a:extLst>
          </p:cNvPr>
          <p:cNvSpPr txBox="1"/>
          <p:nvPr/>
        </p:nvSpPr>
        <p:spPr>
          <a:xfrm>
            <a:off x="5473701" y="6299299"/>
            <a:ext cx="1377807" cy="307777"/>
          </a:xfrm>
          <a:prstGeom prst="rect">
            <a:avLst/>
          </a:prstGeom>
          <a:noFill/>
        </p:spPr>
        <p:txBody>
          <a:bodyPr wrap="square" rtlCol="0">
            <a:spAutoFit/>
          </a:bodyPr>
          <a:lstStyle/>
          <a:p>
            <a:pPr algn="ctr"/>
            <a:r>
              <a:rPr lang="fr-FR" sz="1400" i="1" dirty="0">
                <a:latin typeface="Montserrat Light" pitchFamily="2" charset="77"/>
              </a:rPr>
              <a:t>18/11/2022</a:t>
            </a:r>
          </a:p>
        </p:txBody>
      </p:sp>
    </p:spTree>
    <p:extLst>
      <p:ext uri="{BB962C8B-B14F-4D97-AF65-F5344CB8AC3E}">
        <p14:creationId xmlns:p14="http://schemas.microsoft.com/office/powerpoint/2010/main" val="2655611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50FBCDA-E83A-4534-8ED5-EB29C0EC0EBA}"/>
              </a:ext>
            </a:extLst>
          </p:cNvPr>
          <p:cNvSpPr>
            <a:spLocks noGrp="1"/>
          </p:cNvSpPr>
          <p:nvPr>
            <p:ph type="body" sz="quarter" idx="10"/>
          </p:nvPr>
        </p:nvSpPr>
        <p:spPr/>
        <p:txBody>
          <a:bodyPr/>
          <a:lstStyle/>
          <a:p>
            <a:r>
              <a:rPr lang="fr-FR" dirty="0"/>
              <a:t>5</a:t>
            </a:r>
          </a:p>
        </p:txBody>
      </p:sp>
      <p:sp>
        <p:nvSpPr>
          <p:cNvPr id="15" name="Espace réservé du texte 14">
            <a:extLst>
              <a:ext uri="{FF2B5EF4-FFF2-40B4-BE49-F238E27FC236}">
                <a16:creationId xmlns:a16="http://schemas.microsoft.com/office/drawing/2014/main" id="{5D09F690-8A87-445A-B09A-87224EB9DEB9}"/>
              </a:ext>
            </a:extLst>
          </p:cNvPr>
          <p:cNvSpPr>
            <a:spLocks noGrp="1"/>
          </p:cNvSpPr>
          <p:nvPr>
            <p:ph type="body" sz="quarter" idx="11"/>
          </p:nvPr>
        </p:nvSpPr>
        <p:spPr/>
        <p:txBody>
          <a:bodyPr/>
          <a:lstStyle/>
          <a:p>
            <a:r>
              <a:rPr lang="fr-FR" dirty="0"/>
              <a:t>Pause Café</a:t>
            </a:r>
          </a:p>
        </p:txBody>
      </p:sp>
      <p:pic>
        <p:nvPicPr>
          <p:cNvPr id="5" name="Graphique 4" descr="Fourchette et couteau contour">
            <a:extLst>
              <a:ext uri="{FF2B5EF4-FFF2-40B4-BE49-F238E27FC236}">
                <a16:creationId xmlns:a16="http://schemas.microsoft.com/office/drawing/2014/main" id="{E12FEC37-4B54-4DFC-B198-CD6ED9DAFD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48326" y="4253976"/>
            <a:ext cx="1440000" cy="1440000"/>
          </a:xfrm>
          <a:prstGeom prst="rect">
            <a:avLst/>
          </a:prstGeom>
        </p:spPr>
      </p:pic>
      <p:pic>
        <p:nvPicPr>
          <p:cNvPr id="6" name="Graphique 5" descr="Boîte à déjeuner avec un remplissage uni">
            <a:extLst>
              <a:ext uri="{FF2B5EF4-FFF2-40B4-BE49-F238E27FC236}">
                <a16:creationId xmlns:a16="http://schemas.microsoft.com/office/drawing/2014/main" id="{A7E044EF-59C7-4927-9D33-A6F678C601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6096" y="2188627"/>
            <a:ext cx="2160000" cy="2160000"/>
          </a:xfrm>
          <a:prstGeom prst="rect">
            <a:avLst/>
          </a:prstGeom>
        </p:spPr>
      </p:pic>
      <p:pic>
        <p:nvPicPr>
          <p:cNvPr id="7" name="Graphique 6" descr="Baguettes contour">
            <a:extLst>
              <a:ext uri="{FF2B5EF4-FFF2-40B4-BE49-F238E27FC236}">
                <a16:creationId xmlns:a16="http://schemas.microsoft.com/office/drawing/2014/main" id="{980B37E2-789C-4940-9B5D-225049CE89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48326" y="774545"/>
            <a:ext cx="1440000" cy="1440000"/>
          </a:xfrm>
          <a:prstGeom prst="rect">
            <a:avLst/>
          </a:prstGeom>
        </p:spPr>
      </p:pic>
    </p:spTree>
    <p:extLst>
      <p:ext uri="{BB962C8B-B14F-4D97-AF65-F5344CB8AC3E}">
        <p14:creationId xmlns:p14="http://schemas.microsoft.com/office/powerpoint/2010/main" val="317402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6243055-674A-4A43-906B-2854CEE40864}"/>
              </a:ext>
            </a:extLst>
          </p:cNvPr>
          <p:cNvSpPr>
            <a:spLocks noGrp="1"/>
          </p:cNvSpPr>
          <p:nvPr>
            <p:ph type="body" sz="quarter" idx="10"/>
          </p:nvPr>
        </p:nvSpPr>
        <p:spPr>
          <a:xfrm>
            <a:off x="1081183" y="429756"/>
            <a:ext cx="3077861" cy="372308"/>
          </a:xfrm>
        </p:spPr>
        <p:txBody>
          <a:bodyPr/>
          <a:lstStyle/>
          <a:p>
            <a:r>
              <a:rPr lang="fr-FR" sz="2400" dirty="0"/>
              <a:t>Définition</a:t>
            </a:r>
          </a:p>
          <a:p>
            <a:endParaRPr lang="fr-FR" dirty="0"/>
          </a:p>
        </p:txBody>
      </p:sp>
      <p:sp>
        <p:nvSpPr>
          <p:cNvPr id="5" name="Espace réservé du texte 4">
            <a:extLst>
              <a:ext uri="{FF2B5EF4-FFF2-40B4-BE49-F238E27FC236}">
                <a16:creationId xmlns:a16="http://schemas.microsoft.com/office/drawing/2014/main" id="{BFBD85A2-ACAA-024E-BD0C-F822A2795667}"/>
              </a:ext>
            </a:extLst>
          </p:cNvPr>
          <p:cNvSpPr>
            <a:spLocks noGrp="1"/>
          </p:cNvSpPr>
          <p:nvPr>
            <p:ph type="body" sz="quarter" idx="18"/>
          </p:nvPr>
        </p:nvSpPr>
        <p:spPr/>
        <p:txBody>
          <a:bodyPr/>
          <a:lstStyle/>
          <a:p>
            <a:pPr marL="87313" lvl="1" indent="0" algn="just">
              <a:buNone/>
            </a:pPr>
            <a:r>
              <a:rPr lang="fr-FR" dirty="0"/>
              <a:t>Le projet associatif est la </a:t>
            </a:r>
            <a:r>
              <a:rPr lang="fr-FR" dirty="0">
                <a:solidFill>
                  <a:srgbClr val="C00000"/>
                </a:solidFill>
              </a:rPr>
              <a:t>feuille de route</a:t>
            </a:r>
            <a:r>
              <a:rPr lang="fr-FR" dirty="0"/>
              <a:t> de l’association. Il définit quel est notre champ d’action, nos valeurs, nos objectifs généraux et opérationnels.</a:t>
            </a:r>
          </a:p>
          <a:p>
            <a:pPr marL="87313" lvl="1" indent="0" algn="just">
              <a:buNone/>
            </a:pPr>
            <a:endParaRPr lang="fr-FR" dirty="0"/>
          </a:p>
          <a:p>
            <a:pPr lvl="1" algn="just">
              <a:lnSpc>
                <a:spcPct val="100000"/>
              </a:lnSpc>
              <a:spcBef>
                <a:spcPts val="1800"/>
              </a:spcBef>
            </a:pPr>
            <a:r>
              <a:rPr lang="fr-FR" sz="1800" dirty="0"/>
              <a:t>Qui sommes-nous ? </a:t>
            </a:r>
            <a:r>
              <a:rPr lang="fr-FR" sz="1600" dirty="0">
                <a:latin typeface="Montserrat" panose="00000500000000000000" pitchFamily="2" charset="0"/>
              </a:rPr>
              <a:t>Etat des lieux, diagnostics interne et externe, Analyses des points forts/faibles</a:t>
            </a:r>
          </a:p>
          <a:p>
            <a:pPr lvl="1" algn="just">
              <a:lnSpc>
                <a:spcPct val="100000"/>
              </a:lnSpc>
              <a:spcBef>
                <a:spcPts val="1800"/>
              </a:spcBef>
            </a:pPr>
            <a:r>
              <a:rPr lang="fr-FR" sz="1800" dirty="0"/>
              <a:t>Vers quoi nous voulons aller ? </a:t>
            </a:r>
            <a:r>
              <a:rPr lang="fr-FR" sz="1600" dirty="0">
                <a:latin typeface="Montserrat" panose="00000500000000000000" pitchFamily="2" charset="0"/>
              </a:rPr>
              <a:t>Détermination des ambitions et objectifs</a:t>
            </a:r>
          </a:p>
          <a:p>
            <a:pPr lvl="1" algn="just">
              <a:lnSpc>
                <a:spcPct val="100000"/>
              </a:lnSpc>
              <a:spcBef>
                <a:spcPts val="1800"/>
              </a:spcBef>
            </a:pPr>
            <a:r>
              <a:rPr lang="fr-FR" sz="1800" dirty="0"/>
              <a:t>Comment voulons-nous y aller ? </a:t>
            </a:r>
            <a:r>
              <a:rPr lang="fr-FR" sz="1600" dirty="0">
                <a:latin typeface="Montserrat" panose="00000500000000000000" pitchFamily="2" charset="0"/>
              </a:rPr>
              <a:t>Détermination des étapes et des actions</a:t>
            </a:r>
          </a:p>
          <a:p>
            <a:pPr lvl="1" algn="just">
              <a:lnSpc>
                <a:spcPct val="100000"/>
              </a:lnSpc>
              <a:spcBef>
                <a:spcPts val="1800"/>
              </a:spcBef>
            </a:pPr>
            <a:r>
              <a:rPr lang="fr-FR" sz="1800" dirty="0"/>
              <a:t>Quels moyens mettons-nous en œuvre et sous quel délai ? </a:t>
            </a:r>
          </a:p>
          <a:p>
            <a:pPr lvl="1" algn="just">
              <a:lnSpc>
                <a:spcPct val="100000"/>
              </a:lnSpc>
              <a:spcBef>
                <a:spcPts val="1800"/>
              </a:spcBef>
            </a:pPr>
            <a:r>
              <a:rPr lang="fr-FR" sz="1800" dirty="0"/>
              <a:t>Quels indicateurs pour vérifier la bonne réalisation et l’efficacité de nos actions ?</a:t>
            </a:r>
          </a:p>
          <a:p>
            <a:pPr marL="491400" lvl="1" indent="0">
              <a:buNone/>
            </a:pPr>
            <a:endParaRPr lang="fr-FR" sz="1600" dirty="0"/>
          </a:p>
        </p:txBody>
      </p:sp>
      <p:sp>
        <p:nvSpPr>
          <p:cNvPr id="3" name="Espace réservé du texte 2">
            <a:extLst>
              <a:ext uri="{FF2B5EF4-FFF2-40B4-BE49-F238E27FC236}">
                <a16:creationId xmlns:a16="http://schemas.microsoft.com/office/drawing/2014/main" id="{0FEFE03A-8F8F-42B2-3780-DADFA2245B15}"/>
              </a:ext>
            </a:extLst>
          </p:cNvPr>
          <p:cNvSpPr>
            <a:spLocks noGrp="1"/>
          </p:cNvSpPr>
          <p:nvPr>
            <p:ph type="body" sz="quarter" idx="16"/>
          </p:nvPr>
        </p:nvSpPr>
        <p:spPr/>
        <p:txBody>
          <a:bodyPr/>
          <a:lstStyle/>
          <a:p>
            <a:r>
              <a:rPr lang="fr-FR" dirty="0"/>
              <a:t>Forum des CCS ACLR</a:t>
            </a:r>
          </a:p>
        </p:txBody>
      </p:sp>
      <p:sp>
        <p:nvSpPr>
          <p:cNvPr id="2" name="Espace réservé du texte 2">
            <a:extLst>
              <a:ext uri="{FF2B5EF4-FFF2-40B4-BE49-F238E27FC236}">
                <a16:creationId xmlns:a16="http://schemas.microsoft.com/office/drawing/2014/main" id="{69142F35-45CE-27E5-AA9A-3D9B9180F536}"/>
              </a:ext>
            </a:extLst>
          </p:cNvPr>
          <p:cNvSpPr txBox="1">
            <a:spLocks/>
          </p:cNvSpPr>
          <p:nvPr/>
        </p:nvSpPr>
        <p:spPr>
          <a:xfrm>
            <a:off x="9501598" y="6299298"/>
            <a:ext cx="1220681"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17/04/2023</a:t>
            </a:r>
          </a:p>
        </p:txBody>
      </p:sp>
    </p:spTree>
    <p:extLst>
      <p:ext uri="{BB962C8B-B14F-4D97-AF65-F5344CB8AC3E}">
        <p14:creationId xmlns:p14="http://schemas.microsoft.com/office/powerpoint/2010/main" val="391944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6243055-674A-4A43-906B-2854CEE40864}"/>
              </a:ext>
            </a:extLst>
          </p:cNvPr>
          <p:cNvSpPr>
            <a:spLocks noGrp="1"/>
          </p:cNvSpPr>
          <p:nvPr>
            <p:ph type="body" sz="quarter" idx="10"/>
          </p:nvPr>
        </p:nvSpPr>
        <p:spPr>
          <a:xfrm>
            <a:off x="1081183" y="429756"/>
            <a:ext cx="3077861" cy="372308"/>
          </a:xfrm>
        </p:spPr>
        <p:txBody>
          <a:bodyPr/>
          <a:lstStyle/>
          <a:p>
            <a:r>
              <a:rPr lang="fr-FR" sz="2400"/>
              <a:t>Objectifs</a:t>
            </a:r>
          </a:p>
          <a:p>
            <a:endParaRPr lang="fr-FR"/>
          </a:p>
        </p:txBody>
      </p:sp>
      <p:sp>
        <p:nvSpPr>
          <p:cNvPr id="5" name="Espace réservé du texte 4">
            <a:extLst>
              <a:ext uri="{FF2B5EF4-FFF2-40B4-BE49-F238E27FC236}">
                <a16:creationId xmlns:a16="http://schemas.microsoft.com/office/drawing/2014/main" id="{BFBD85A2-ACAA-024E-BD0C-F822A2795667}"/>
              </a:ext>
            </a:extLst>
          </p:cNvPr>
          <p:cNvSpPr>
            <a:spLocks noGrp="1"/>
          </p:cNvSpPr>
          <p:nvPr>
            <p:ph type="body" sz="quarter" idx="18"/>
          </p:nvPr>
        </p:nvSpPr>
        <p:spPr/>
        <p:txBody>
          <a:bodyPr/>
          <a:lstStyle/>
          <a:p>
            <a:pPr marL="87313" lvl="1" indent="0" algn="just">
              <a:buNone/>
            </a:pPr>
            <a:r>
              <a:rPr lang="fr-FR" dirty="0"/>
              <a:t>L’écriture du projet associatif va nous permettre d’identifier tous </a:t>
            </a:r>
            <a:r>
              <a:rPr lang="fr-FR" dirty="0">
                <a:solidFill>
                  <a:srgbClr val="C00000"/>
                </a:solidFill>
              </a:rPr>
              <a:t>les enjeux stratégiques</a:t>
            </a:r>
            <a:r>
              <a:rPr lang="fr-FR" dirty="0"/>
              <a:t>, définir ceux qui sont prioritaires et donc la stratégie la plus efficiente pour mener à bien nos missions. C’est :</a:t>
            </a:r>
          </a:p>
          <a:p>
            <a:pPr marL="87313" lvl="1" indent="0" algn="just">
              <a:buNone/>
            </a:pPr>
            <a:endParaRPr lang="fr-FR" sz="900" dirty="0"/>
          </a:p>
          <a:p>
            <a:pPr lvl="1" algn="just">
              <a:lnSpc>
                <a:spcPct val="100000"/>
              </a:lnSpc>
              <a:spcBef>
                <a:spcPts val="1800"/>
              </a:spcBef>
            </a:pPr>
            <a:r>
              <a:rPr lang="fr-FR" sz="1800" dirty="0">
                <a:latin typeface="Montserrat" panose="00000500000000000000" pitchFamily="2" charset="0"/>
              </a:rPr>
              <a:t>Valoriser notre </a:t>
            </a:r>
            <a:r>
              <a:rPr lang="fr-FR" sz="1800" dirty="0">
                <a:solidFill>
                  <a:srgbClr val="C00000"/>
                </a:solidFill>
                <a:latin typeface="Montserrat" panose="00000500000000000000" pitchFamily="2" charset="0"/>
              </a:rPr>
              <a:t>spécificité</a:t>
            </a:r>
          </a:p>
          <a:p>
            <a:pPr lvl="1" algn="just">
              <a:lnSpc>
                <a:spcPct val="100000"/>
              </a:lnSpc>
              <a:spcBef>
                <a:spcPts val="1800"/>
              </a:spcBef>
            </a:pPr>
            <a:r>
              <a:rPr lang="fr-FR" sz="1800" dirty="0">
                <a:latin typeface="Montserrat" panose="00000500000000000000" pitchFamily="2" charset="0"/>
              </a:rPr>
              <a:t>Réfléchir collectivement sur notre </a:t>
            </a:r>
            <a:r>
              <a:rPr lang="fr-FR" sz="1800" dirty="0">
                <a:solidFill>
                  <a:srgbClr val="C00000"/>
                </a:solidFill>
                <a:latin typeface="Montserrat" panose="00000500000000000000" pitchFamily="2" charset="0"/>
              </a:rPr>
              <a:t>avenir</a:t>
            </a:r>
          </a:p>
          <a:p>
            <a:pPr lvl="1" algn="just">
              <a:lnSpc>
                <a:spcPct val="100000"/>
              </a:lnSpc>
              <a:spcBef>
                <a:spcPts val="1800"/>
              </a:spcBef>
            </a:pPr>
            <a:r>
              <a:rPr lang="fr-FR" sz="1800" dirty="0">
                <a:latin typeface="Montserrat" panose="00000500000000000000" pitchFamily="2" charset="0"/>
              </a:rPr>
              <a:t>Donner du </a:t>
            </a:r>
            <a:r>
              <a:rPr lang="fr-FR" sz="1800" dirty="0">
                <a:solidFill>
                  <a:srgbClr val="C00000"/>
                </a:solidFill>
                <a:latin typeface="Montserrat" panose="00000500000000000000" pitchFamily="2" charset="0"/>
              </a:rPr>
              <a:t>sens</a:t>
            </a:r>
            <a:r>
              <a:rPr lang="fr-FR" sz="1800" dirty="0">
                <a:latin typeface="Montserrat" panose="00000500000000000000" pitchFamily="2" charset="0"/>
              </a:rPr>
              <a:t> à nos actions en formalisant la raison d’agir au sein de l’association</a:t>
            </a:r>
          </a:p>
          <a:p>
            <a:pPr lvl="1" algn="just">
              <a:lnSpc>
                <a:spcPct val="100000"/>
              </a:lnSpc>
              <a:spcBef>
                <a:spcPts val="1800"/>
              </a:spcBef>
            </a:pPr>
            <a:r>
              <a:rPr lang="fr-FR" sz="1800" dirty="0">
                <a:latin typeface="Montserrat" panose="00000500000000000000" pitchFamily="2" charset="0"/>
              </a:rPr>
              <a:t>Avoir une </a:t>
            </a:r>
            <a:r>
              <a:rPr lang="fr-FR" sz="1800" dirty="0">
                <a:solidFill>
                  <a:srgbClr val="C00000"/>
                </a:solidFill>
                <a:latin typeface="Montserrat" panose="00000500000000000000" pitchFamily="2" charset="0"/>
              </a:rPr>
              <a:t>ligne directrice </a:t>
            </a:r>
            <a:r>
              <a:rPr lang="fr-FR" sz="1800" dirty="0">
                <a:latin typeface="Montserrat" panose="00000500000000000000" pitchFamily="2" charset="0"/>
              </a:rPr>
              <a:t>claire, commune et partagée par l’ensemble des acteurs </a:t>
            </a:r>
          </a:p>
          <a:p>
            <a:pPr lvl="1" algn="just">
              <a:lnSpc>
                <a:spcPct val="100000"/>
              </a:lnSpc>
              <a:spcBef>
                <a:spcPts val="1800"/>
              </a:spcBef>
            </a:pPr>
            <a:r>
              <a:rPr lang="fr-FR" sz="1800" dirty="0">
                <a:latin typeface="Montserrat" panose="00000500000000000000" pitchFamily="2" charset="0"/>
              </a:rPr>
              <a:t>Exprimer </a:t>
            </a:r>
            <a:r>
              <a:rPr lang="fr-FR" sz="1800" dirty="0">
                <a:solidFill>
                  <a:srgbClr val="C00000"/>
                </a:solidFill>
                <a:latin typeface="Montserrat" panose="00000500000000000000" pitchFamily="2" charset="0"/>
              </a:rPr>
              <a:t>nos ambitions </a:t>
            </a:r>
            <a:r>
              <a:rPr lang="fr-FR" sz="1800" dirty="0">
                <a:latin typeface="Montserrat" panose="00000500000000000000" pitchFamily="2" charset="0"/>
              </a:rPr>
              <a:t>et le plan de développement qui sera mis en place</a:t>
            </a:r>
          </a:p>
          <a:p>
            <a:pPr lvl="1" algn="just">
              <a:lnSpc>
                <a:spcPct val="100000"/>
              </a:lnSpc>
              <a:spcBef>
                <a:spcPts val="1800"/>
              </a:spcBef>
            </a:pPr>
            <a:r>
              <a:rPr lang="fr-FR" sz="1800" dirty="0">
                <a:latin typeface="Montserrat" panose="00000500000000000000" pitchFamily="2" charset="0"/>
              </a:rPr>
              <a:t>Se doter de supports de communication pour créer l’</a:t>
            </a:r>
            <a:r>
              <a:rPr lang="fr-FR" sz="1800" dirty="0">
                <a:solidFill>
                  <a:srgbClr val="C00000"/>
                </a:solidFill>
                <a:latin typeface="Montserrat" panose="00000500000000000000" pitchFamily="2" charset="0"/>
              </a:rPr>
              <a:t>adhésion</a:t>
            </a:r>
            <a:r>
              <a:rPr lang="fr-FR" sz="1800" dirty="0">
                <a:latin typeface="Montserrat" panose="00000500000000000000" pitchFamily="2" charset="0"/>
              </a:rPr>
              <a:t> en interne et en externe</a:t>
            </a:r>
          </a:p>
          <a:p>
            <a:pPr marL="491400" lvl="1" indent="0">
              <a:buNone/>
            </a:pPr>
            <a:endParaRPr lang="fr-FR" sz="1600" dirty="0"/>
          </a:p>
        </p:txBody>
      </p:sp>
      <p:sp>
        <p:nvSpPr>
          <p:cNvPr id="2" name="Espace réservé du texte 2">
            <a:extLst>
              <a:ext uri="{FF2B5EF4-FFF2-40B4-BE49-F238E27FC236}">
                <a16:creationId xmlns:a16="http://schemas.microsoft.com/office/drawing/2014/main" id="{E99B811E-A503-1207-D9C0-F72DBF4D32FD}"/>
              </a:ext>
            </a:extLst>
          </p:cNvPr>
          <p:cNvSpPr txBox="1">
            <a:spLocks/>
          </p:cNvSpPr>
          <p:nvPr/>
        </p:nvSpPr>
        <p:spPr>
          <a:xfrm>
            <a:off x="3044603" y="6299652"/>
            <a:ext cx="2888558"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Forum des CCS ACLR</a:t>
            </a:r>
          </a:p>
        </p:txBody>
      </p:sp>
      <p:sp>
        <p:nvSpPr>
          <p:cNvPr id="6" name="Espace réservé du texte 2">
            <a:extLst>
              <a:ext uri="{FF2B5EF4-FFF2-40B4-BE49-F238E27FC236}">
                <a16:creationId xmlns:a16="http://schemas.microsoft.com/office/drawing/2014/main" id="{652E89BC-B5E1-F25C-C979-A9B742E5E1BD}"/>
              </a:ext>
            </a:extLst>
          </p:cNvPr>
          <p:cNvSpPr txBox="1">
            <a:spLocks/>
          </p:cNvSpPr>
          <p:nvPr/>
        </p:nvSpPr>
        <p:spPr>
          <a:xfrm>
            <a:off x="9923480" y="6299652"/>
            <a:ext cx="1220681"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17/04/2023</a:t>
            </a:r>
          </a:p>
        </p:txBody>
      </p:sp>
    </p:spTree>
    <p:extLst>
      <p:ext uri="{BB962C8B-B14F-4D97-AF65-F5344CB8AC3E}">
        <p14:creationId xmlns:p14="http://schemas.microsoft.com/office/powerpoint/2010/main" val="73481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6243055-674A-4A43-906B-2854CEE40864}"/>
              </a:ext>
            </a:extLst>
          </p:cNvPr>
          <p:cNvSpPr>
            <a:spLocks noGrp="1"/>
          </p:cNvSpPr>
          <p:nvPr>
            <p:ph type="body" sz="quarter" idx="10"/>
          </p:nvPr>
        </p:nvSpPr>
        <p:spPr>
          <a:xfrm>
            <a:off x="1081183" y="429756"/>
            <a:ext cx="3077861" cy="372308"/>
          </a:xfrm>
        </p:spPr>
        <p:txBody>
          <a:bodyPr/>
          <a:lstStyle/>
          <a:p>
            <a:r>
              <a:rPr lang="fr-FR" sz="2400"/>
              <a:t>Les axes proposés</a:t>
            </a:r>
          </a:p>
          <a:p>
            <a:endParaRPr lang="fr-FR"/>
          </a:p>
        </p:txBody>
      </p:sp>
      <p:sp>
        <p:nvSpPr>
          <p:cNvPr id="5" name="Espace réservé du texte 4">
            <a:extLst>
              <a:ext uri="{FF2B5EF4-FFF2-40B4-BE49-F238E27FC236}">
                <a16:creationId xmlns:a16="http://schemas.microsoft.com/office/drawing/2014/main" id="{BFBD85A2-ACAA-024E-BD0C-F822A2795667}"/>
              </a:ext>
            </a:extLst>
          </p:cNvPr>
          <p:cNvSpPr>
            <a:spLocks noGrp="1"/>
          </p:cNvSpPr>
          <p:nvPr>
            <p:ph type="body" sz="quarter" idx="18"/>
          </p:nvPr>
        </p:nvSpPr>
        <p:spPr>
          <a:xfrm>
            <a:off x="123825" y="1112197"/>
            <a:ext cx="11972925" cy="4633605"/>
          </a:xfrm>
        </p:spPr>
        <p:txBody>
          <a:bodyPr/>
          <a:lstStyle/>
          <a:p>
            <a:pPr marL="87313" lvl="1" indent="0" algn="ctr">
              <a:buNone/>
            </a:pPr>
            <a:r>
              <a:rPr lang="fr-FR" dirty="0"/>
              <a:t>Notre vision : </a:t>
            </a:r>
          </a:p>
          <a:p>
            <a:pPr marL="87313" lvl="1" indent="0" algn="ctr">
              <a:buNone/>
            </a:pPr>
            <a:r>
              <a:rPr lang="fr-FR" b="1" dirty="0">
                <a:solidFill>
                  <a:srgbClr val="662885"/>
                </a:solidFill>
                <a:latin typeface="Montserrat" panose="00000500000000000000" pitchFamily="2" charset="0"/>
              </a:rPr>
              <a:t>Être l’acteur de référence de la santé cardiovasculaire, à tous les âges de la vie, pour mieux prévenir et prendre en charge les mcv afin de réduire le taux de mortalité associé</a:t>
            </a:r>
          </a:p>
          <a:p>
            <a:pPr marL="87313" lvl="1" indent="0" algn="just">
              <a:buNone/>
            </a:pPr>
            <a:endParaRPr lang="fr-FR" sz="300" dirty="0"/>
          </a:p>
          <a:p>
            <a:pPr marL="491400" lvl="1" indent="0">
              <a:buNone/>
            </a:pPr>
            <a:endParaRPr lang="fr-FR" sz="1600" dirty="0"/>
          </a:p>
        </p:txBody>
      </p:sp>
      <p:sp>
        <p:nvSpPr>
          <p:cNvPr id="11" name="Rectangle 10">
            <a:extLst>
              <a:ext uri="{FF2B5EF4-FFF2-40B4-BE49-F238E27FC236}">
                <a16:creationId xmlns:a16="http://schemas.microsoft.com/office/drawing/2014/main" id="{68BAA419-726A-405C-A54F-B27842C95934}"/>
              </a:ext>
            </a:extLst>
          </p:cNvPr>
          <p:cNvSpPr/>
          <p:nvPr/>
        </p:nvSpPr>
        <p:spPr>
          <a:xfrm>
            <a:off x="8893743" y="4726004"/>
            <a:ext cx="105878" cy="57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11" descr="Une image contenant table&#10;&#10;Description générée automatiquement">
            <a:extLst>
              <a:ext uri="{FF2B5EF4-FFF2-40B4-BE49-F238E27FC236}">
                <a16:creationId xmlns:a16="http://schemas.microsoft.com/office/drawing/2014/main" id="{A90F68AA-CBEB-3BBD-031A-515FC7E4CFCB}"/>
              </a:ext>
            </a:extLst>
          </p:cNvPr>
          <p:cNvPicPr>
            <a:picLocks noChangeAspect="1"/>
          </p:cNvPicPr>
          <p:nvPr/>
        </p:nvPicPr>
        <p:blipFill>
          <a:blip r:embed="rId3"/>
          <a:stretch>
            <a:fillRect/>
          </a:stretch>
        </p:blipFill>
        <p:spPr>
          <a:xfrm>
            <a:off x="2686050" y="2288061"/>
            <a:ext cx="7402830" cy="4135968"/>
          </a:xfrm>
          <a:prstGeom prst="rect">
            <a:avLst/>
          </a:prstGeom>
        </p:spPr>
      </p:pic>
      <p:sp>
        <p:nvSpPr>
          <p:cNvPr id="2" name="Espace réservé du texte 2">
            <a:extLst>
              <a:ext uri="{FF2B5EF4-FFF2-40B4-BE49-F238E27FC236}">
                <a16:creationId xmlns:a16="http://schemas.microsoft.com/office/drawing/2014/main" id="{00C68171-8345-57CB-A7CB-503482C4E597}"/>
              </a:ext>
            </a:extLst>
          </p:cNvPr>
          <p:cNvSpPr>
            <a:spLocks noGrp="1"/>
          </p:cNvSpPr>
          <p:nvPr>
            <p:ph type="body" sz="quarter" idx="16"/>
          </p:nvPr>
        </p:nvSpPr>
        <p:spPr>
          <a:xfrm>
            <a:off x="2585143" y="6299299"/>
            <a:ext cx="2888558" cy="490537"/>
          </a:xfrm>
        </p:spPr>
        <p:txBody>
          <a:bodyPr/>
          <a:lstStyle/>
          <a:p>
            <a:r>
              <a:rPr lang="fr-FR" dirty="0"/>
              <a:t>Forum des CCS ACLR</a:t>
            </a:r>
          </a:p>
        </p:txBody>
      </p:sp>
      <p:sp>
        <p:nvSpPr>
          <p:cNvPr id="6" name="Espace réservé du texte 2">
            <a:extLst>
              <a:ext uri="{FF2B5EF4-FFF2-40B4-BE49-F238E27FC236}">
                <a16:creationId xmlns:a16="http://schemas.microsoft.com/office/drawing/2014/main" id="{A99F1FEA-2E9E-1404-7210-C16B51F9947D}"/>
              </a:ext>
            </a:extLst>
          </p:cNvPr>
          <p:cNvSpPr txBox="1">
            <a:spLocks/>
          </p:cNvSpPr>
          <p:nvPr/>
        </p:nvSpPr>
        <p:spPr>
          <a:xfrm>
            <a:off x="9478539" y="6399706"/>
            <a:ext cx="1220681"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17/04/2023</a:t>
            </a:r>
          </a:p>
        </p:txBody>
      </p:sp>
    </p:spTree>
    <p:extLst>
      <p:ext uri="{BB962C8B-B14F-4D97-AF65-F5344CB8AC3E}">
        <p14:creationId xmlns:p14="http://schemas.microsoft.com/office/powerpoint/2010/main" val="389107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6243055-674A-4A43-906B-2854CEE40864}"/>
              </a:ext>
            </a:extLst>
          </p:cNvPr>
          <p:cNvSpPr>
            <a:spLocks noGrp="1"/>
          </p:cNvSpPr>
          <p:nvPr>
            <p:ph type="body" sz="quarter" idx="10"/>
          </p:nvPr>
        </p:nvSpPr>
        <p:spPr>
          <a:xfrm>
            <a:off x="1039435" y="348363"/>
            <a:ext cx="5424392" cy="475304"/>
          </a:xfrm>
        </p:spPr>
        <p:txBody>
          <a:bodyPr/>
          <a:lstStyle/>
          <a:p>
            <a:r>
              <a:rPr lang="fr-FR" sz="2400" dirty="0"/>
              <a:t>Calendrier</a:t>
            </a:r>
          </a:p>
        </p:txBody>
      </p:sp>
      <p:sp>
        <p:nvSpPr>
          <p:cNvPr id="11" name="Espace réservé du texte 4">
            <a:extLst>
              <a:ext uri="{FF2B5EF4-FFF2-40B4-BE49-F238E27FC236}">
                <a16:creationId xmlns:a16="http://schemas.microsoft.com/office/drawing/2014/main" id="{EA77C6B4-94B5-4603-9AF7-2A57FED80A25}"/>
              </a:ext>
            </a:extLst>
          </p:cNvPr>
          <p:cNvSpPr>
            <a:spLocks noGrp="1"/>
          </p:cNvSpPr>
          <p:nvPr>
            <p:ph type="body" sz="quarter" idx="18"/>
          </p:nvPr>
        </p:nvSpPr>
        <p:spPr>
          <a:xfrm>
            <a:off x="452438" y="1228724"/>
            <a:ext cx="11301412" cy="4819447"/>
          </a:xfrm>
        </p:spPr>
        <p:txBody>
          <a:bodyPr lIns="91440" tIns="45720" rIns="91440" bIns="45720" anchor="t"/>
          <a:lstStyle/>
          <a:p>
            <a:pPr marL="86995" lvl="1" indent="0" algn="just">
              <a:buNone/>
            </a:pPr>
            <a:endParaRPr lang="fr-FR" sz="900" dirty="0"/>
          </a:p>
          <a:p>
            <a:pPr marL="719455" lvl="1" algn="just">
              <a:lnSpc>
                <a:spcPct val="100000"/>
              </a:lnSpc>
              <a:spcBef>
                <a:spcPts val="0"/>
              </a:spcBef>
            </a:pPr>
            <a:r>
              <a:rPr lang="fr-FR" b="1" dirty="0">
                <a:latin typeface="Montserrat"/>
              </a:rPr>
              <a:t>Fin novembre 2022 </a:t>
            </a:r>
            <a:r>
              <a:rPr lang="fr-FR" dirty="0">
                <a:latin typeface="Montserrat"/>
              </a:rPr>
              <a:t>: Prise de connaissance de l’association et de son environnement, cadrage</a:t>
            </a:r>
          </a:p>
          <a:p>
            <a:pPr marL="490855" lvl="1" indent="0" algn="just">
              <a:lnSpc>
                <a:spcPct val="100000"/>
              </a:lnSpc>
              <a:spcBef>
                <a:spcPts val="0"/>
              </a:spcBef>
              <a:buNone/>
            </a:pPr>
            <a:endParaRPr lang="fr-FR" dirty="0">
              <a:latin typeface="Montserrat"/>
            </a:endParaRPr>
          </a:p>
          <a:p>
            <a:pPr marL="490855" lvl="1" indent="0" algn="just">
              <a:lnSpc>
                <a:spcPct val="100000"/>
              </a:lnSpc>
              <a:spcBef>
                <a:spcPts val="0"/>
              </a:spcBef>
              <a:buNone/>
            </a:pPr>
            <a:endParaRPr lang="fr-FR" sz="300" dirty="0">
              <a:latin typeface="Montserrat" panose="00000500000000000000" pitchFamily="2" charset="0"/>
            </a:endParaRPr>
          </a:p>
          <a:p>
            <a:pPr marL="719455" lvl="1" algn="just">
              <a:lnSpc>
                <a:spcPct val="100000"/>
              </a:lnSpc>
              <a:spcBef>
                <a:spcPts val="0"/>
              </a:spcBef>
            </a:pPr>
            <a:r>
              <a:rPr lang="fr-FR" b="1" dirty="0">
                <a:latin typeface="Montserrat"/>
              </a:rPr>
              <a:t>Décembre 2022 </a:t>
            </a:r>
            <a:r>
              <a:rPr lang="fr-FR" dirty="0">
                <a:latin typeface="Montserrat"/>
              </a:rPr>
              <a:t>: Phase d’enquête participative du réseau – Plus de 400 retours</a:t>
            </a:r>
          </a:p>
          <a:p>
            <a:pPr marL="490855" lvl="1" indent="0" algn="just">
              <a:lnSpc>
                <a:spcPct val="100000"/>
              </a:lnSpc>
              <a:spcBef>
                <a:spcPts val="0"/>
              </a:spcBef>
              <a:buNone/>
            </a:pPr>
            <a:endParaRPr lang="fr-FR" dirty="0">
              <a:latin typeface="Montserrat"/>
            </a:endParaRPr>
          </a:p>
          <a:p>
            <a:pPr marL="719455" lvl="1" algn="just">
              <a:lnSpc>
                <a:spcPct val="100000"/>
              </a:lnSpc>
              <a:spcBef>
                <a:spcPts val="0"/>
              </a:spcBef>
            </a:pPr>
            <a:r>
              <a:rPr lang="fr-FR" b="1" dirty="0">
                <a:latin typeface="Montserrat"/>
              </a:rPr>
              <a:t>Février à Avril 2023 </a:t>
            </a:r>
            <a:r>
              <a:rPr lang="fr-FR" dirty="0">
                <a:latin typeface="Montserrat"/>
              </a:rPr>
              <a:t>: Déroulé des 4 ateliers de travail</a:t>
            </a:r>
          </a:p>
          <a:p>
            <a:pPr marL="490855" lvl="1" indent="0" algn="just">
              <a:lnSpc>
                <a:spcPct val="100000"/>
              </a:lnSpc>
              <a:spcBef>
                <a:spcPts val="0"/>
              </a:spcBef>
              <a:buNone/>
            </a:pPr>
            <a:endParaRPr lang="fr-FR" dirty="0">
              <a:latin typeface="Montserrat"/>
            </a:endParaRPr>
          </a:p>
          <a:p>
            <a:pPr marL="719455" lvl="1" algn="just">
              <a:lnSpc>
                <a:spcPct val="100000"/>
              </a:lnSpc>
              <a:spcBef>
                <a:spcPts val="0"/>
              </a:spcBef>
            </a:pPr>
            <a:r>
              <a:rPr lang="fr-FR" b="1" dirty="0">
                <a:latin typeface="Montserrat"/>
              </a:rPr>
              <a:t>Avril 2023 </a:t>
            </a:r>
            <a:r>
              <a:rPr lang="fr-FR" dirty="0">
                <a:latin typeface="Montserrat"/>
              </a:rPr>
              <a:t>: Présentation en Conseil d’Administration des premiers résultats</a:t>
            </a:r>
          </a:p>
          <a:p>
            <a:pPr marL="490855" lvl="1" indent="0" algn="just">
              <a:lnSpc>
                <a:spcPct val="100000"/>
              </a:lnSpc>
              <a:spcBef>
                <a:spcPts val="0"/>
              </a:spcBef>
              <a:buNone/>
            </a:pPr>
            <a:endParaRPr lang="fr-FR" dirty="0">
              <a:latin typeface="Montserrat"/>
            </a:endParaRPr>
          </a:p>
          <a:p>
            <a:pPr marL="719455" lvl="1" algn="just">
              <a:lnSpc>
                <a:spcPct val="100000"/>
              </a:lnSpc>
              <a:spcBef>
                <a:spcPts val="0"/>
              </a:spcBef>
            </a:pPr>
            <a:r>
              <a:rPr lang="fr-FR" b="1" dirty="0">
                <a:latin typeface="Montserrat"/>
              </a:rPr>
              <a:t>Juin 2023 </a:t>
            </a:r>
            <a:r>
              <a:rPr lang="fr-FR" dirty="0">
                <a:latin typeface="Montserrat"/>
              </a:rPr>
              <a:t>: Validation du Projet Associatif définitif en CA puis en AG</a:t>
            </a:r>
          </a:p>
          <a:p>
            <a:pPr marL="490855" lvl="1" indent="0" algn="just">
              <a:lnSpc>
                <a:spcPct val="100000"/>
              </a:lnSpc>
              <a:spcBef>
                <a:spcPts val="0"/>
              </a:spcBef>
              <a:buNone/>
            </a:pPr>
            <a:endParaRPr lang="fr-FR" dirty="0">
              <a:latin typeface="Montserrat"/>
            </a:endParaRPr>
          </a:p>
          <a:p>
            <a:pPr marL="719455" lvl="1" algn="just">
              <a:lnSpc>
                <a:spcPct val="100000"/>
              </a:lnSpc>
              <a:spcBef>
                <a:spcPts val="0"/>
              </a:spcBef>
            </a:pPr>
            <a:r>
              <a:rPr lang="fr-FR" b="1" dirty="0">
                <a:latin typeface="Montserrat"/>
              </a:rPr>
              <a:t>Été 2023 </a:t>
            </a:r>
            <a:r>
              <a:rPr lang="fr-FR" dirty="0">
                <a:latin typeface="Montserrat"/>
              </a:rPr>
              <a:t>: Rédaction des supports de communication</a:t>
            </a:r>
          </a:p>
          <a:p>
            <a:pPr marL="490855" lvl="1" indent="0" algn="just">
              <a:lnSpc>
                <a:spcPct val="100000"/>
              </a:lnSpc>
              <a:spcBef>
                <a:spcPts val="0"/>
              </a:spcBef>
              <a:buNone/>
            </a:pPr>
            <a:endParaRPr lang="fr-FR" dirty="0">
              <a:latin typeface="Montserrat"/>
            </a:endParaRPr>
          </a:p>
          <a:p>
            <a:pPr marL="719455" lvl="1" algn="just">
              <a:lnSpc>
                <a:spcPct val="100000"/>
              </a:lnSpc>
              <a:spcBef>
                <a:spcPts val="0"/>
              </a:spcBef>
            </a:pPr>
            <a:r>
              <a:rPr lang="fr-FR" b="1" dirty="0">
                <a:latin typeface="Montserrat"/>
              </a:rPr>
              <a:t>Septembre 2023 </a:t>
            </a:r>
            <a:r>
              <a:rPr lang="fr-FR" dirty="0">
                <a:latin typeface="Montserrat"/>
              </a:rPr>
              <a:t>: Diffusion en interne et en externe du nouveau projet associatif</a:t>
            </a:r>
          </a:p>
          <a:p>
            <a:pPr marL="490855" lvl="1" indent="0">
              <a:buNone/>
            </a:pPr>
            <a:endParaRPr lang="fr-FR" sz="1600" dirty="0"/>
          </a:p>
        </p:txBody>
      </p:sp>
      <p:sp>
        <p:nvSpPr>
          <p:cNvPr id="10" name="Espace réservé du texte 2">
            <a:extLst>
              <a:ext uri="{FF2B5EF4-FFF2-40B4-BE49-F238E27FC236}">
                <a16:creationId xmlns:a16="http://schemas.microsoft.com/office/drawing/2014/main" id="{A8504B96-02DA-3787-573D-DAEA50E84399}"/>
              </a:ext>
            </a:extLst>
          </p:cNvPr>
          <p:cNvSpPr>
            <a:spLocks noGrp="1"/>
          </p:cNvSpPr>
          <p:nvPr>
            <p:ph type="body" sz="quarter" idx="16"/>
          </p:nvPr>
        </p:nvSpPr>
        <p:spPr>
          <a:xfrm>
            <a:off x="2585143" y="6299299"/>
            <a:ext cx="2888558" cy="490537"/>
          </a:xfrm>
        </p:spPr>
        <p:txBody>
          <a:bodyPr/>
          <a:lstStyle/>
          <a:p>
            <a:r>
              <a:rPr lang="fr-FR" dirty="0"/>
              <a:t>Forum des CCS ACLR</a:t>
            </a:r>
          </a:p>
        </p:txBody>
      </p:sp>
      <p:sp>
        <p:nvSpPr>
          <p:cNvPr id="12" name="Espace réservé du texte 2">
            <a:extLst>
              <a:ext uri="{FF2B5EF4-FFF2-40B4-BE49-F238E27FC236}">
                <a16:creationId xmlns:a16="http://schemas.microsoft.com/office/drawing/2014/main" id="{6C99DA7C-5C60-B1FD-215C-AAB15484CE2C}"/>
              </a:ext>
            </a:extLst>
          </p:cNvPr>
          <p:cNvSpPr txBox="1">
            <a:spLocks/>
          </p:cNvSpPr>
          <p:nvPr/>
        </p:nvSpPr>
        <p:spPr>
          <a:xfrm>
            <a:off x="9501598" y="6299298"/>
            <a:ext cx="1220681" cy="4905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17/04/2023</a:t>
            </a:r>
          </a:p>
        </p:txBody>
      </p:sp>
    </p:spTree>
    <p:extLst>
      <p:ext uri="{BB962C8B-B14F-4D97-AF65-F5344CB8AC3E}">
        <p14:creationId xmlns:p14="http://schemas.microsoft.com/office/powerpoint/2010/main" val="95507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13A4A337-B162-E5C2-1ACA-934A6DF137E3}"/>
              </a:ext>
            </a:extLst>
          </p:cNvPr>
          <p:cNvSpPr>
            <a:spLocks noGrp="1"/>
          </p:cNvSpPr>
          <p:nvPr>
            <p:ph type="body" sz="quarter" idx="16"/>
          </p:nvPr>
        </p:nvSpPr>
        <p:spPr/>
        <p:txBody>
          <a:bodyPr/>
          <a:lstStyle/>
          <a:p>
            <a:endParaRPr lang="fr-FR"/>
          </a:p>
        </p:txBody>
      </p:sp>
      <p:sp>
        <p:nvSpPr>
          <p:cNvPr id="17" name="Espace réservé du texte 16">
            <a:extLst>
              <a:ext uri="{FF2B5EF4-FFF2-40B4-BE49-F238E27FC236}">
                <a16:creationId xmlns:a16="http://schemas.microsoft.com/office/drawing/2014/main" id="{DAEF9337-2C3C-CED5-5118-8B6677D8C3C0}"/>
              </a:ext>
            </a:extLst>
          </p:cNvPr>
          <p:cNvSpPr>
            <a:spLocks noGrp="1"/>
          </p:cNvSpPr>
          <p:nvPr>
            <p:ph type="body" sz="quarter" idx="27"/>
          </p:nvPr>
        </p:nvSpPr>
        <p:spPr/>
        <p:txBody>
          <a:bodyPr/>
          <a:lstStyle/>
          <a:p>
            <a:endParaRPr lang="fr-FR"/>
          </a:p>
        </p:txBody>
      </p:sp>
      <p:pic>
        <p:nvPicPr>
          <p:cNvPr id="13" name="Image 12">
            <a:extLst>
              <a:ext uri="{FF2B5EF4-FFF2-40B4-BE49-F238E27FC236}">
                <a16:creationId xmlns:a16="http://schemas.microsoft.com/office/drawing/2014/main" id="{267E5AC2-18F7-AB3D-008C-C04878B2EA84}"/>
              </a:ext>
            </a:extLst>
          </p:cNvPr>
          <p:cNvPicPr>
            <a:picLocks noChangeAspect="1"/>
          </p:cNvPicPr>
          <p:nvPr/>
        </p:nvPicPr>
        <p:blipFill>
          <a:blip r:embed="rId2"/>
          <a:stretch>
            <a:fillRect/>
          </a:stretch>
        </p:blipFill>
        <p:spPr>
          <a:xfrm>
            <a:off x="1256342" y="-74844"/>
            <a:ext cx="9679316" cy="6856644"/>
          </a:xfrm>
          <a:prstGeom prst="rect">
            <a:avLst/>
          </a:prstGeom>
        </p:spPr>
      </p:pic>
      <p:sp>
        <p:nvSpPr>
          <p:cNvPr id="18" name="Espace réservé du texte 3">
            <a:extLst>
              <a:ext uri="{FF2B5EF4-FFF2-40B4-BE49-F238E27FC236}">
                <a16:creationId xmlns:a16="http://schemas.microsoft.com/office/drawing/2014/main" id="{9037E100-692C-180C-A341-68E1BBD570FE}"/>
              </a:ext>
            </a:extLst>
          </p:cNvPr>
          <p:cNvSpPr txBox="1">
            <a:spLocks/>
          </p:cNvSpPr>
          <p:nvPr/>
        </p:nvSpPr>
        <p:spPr>
          <a:xfrm>
            <a:off x="0" y="0"/>
            <a:ext cx="12192000" cy="823667"/>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srgbClr val="DA443A"/>
              </a:solidFill>
              <a:effectLst/>
              <a:uLnTx/>
              <a:uFillTx/>
              <a:latin typeface="Montserrat" panose="00000500000000000000" pitchFamily="50"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srgbClr val="DA443A"/>
                </a:solidFill>
                <a:effectLst/>
                <a:uLnTx/>
                <a:uFillTx/>
                <a:latin typeface="Montserrat" panose="00000500000000000000" pitchFamily="50" charset="0"/>
                <a:ea typeface="+mn-ea"/>
                <a:cs typeface="+mn-cs"/>
              </a:rPr>
              <a:t>Etat d’avancement de la démarche</a:t>
            </a:r>
          </a:p>
        </p:txBody>
      </p:sp>
      <p:pic>
        <p:nvPicPr>
          <p:cNvPr id="20" name="Image 19" descr="Une image contenant flèche&#10;&#10;Description générée automatiquement">
            <a:extLst>
              <a:ext uri="{FF2B5EF4-FFF2-40B4-BE49-F238E27FC236}">
                <a16:creationId xmlns:a16="http://schemas.microsoft.com/office/drawing/2014/main" id="{2181C62B-3C35-9E03-41D0-BF0584DBFEE1}"/>
              </a:ext>
            </a:extLst>
          </p:cNvPr>
          <p:cNvPicPr>
            <a:picLocks noChangeAspect="1"/>
          </p:cNvPicPr>
          <p:nvPr/>
        </p:nvPicPr>
        <p:blipFill>
          <a:blip r:embed="rId3"/>
          <a:stretch>
            <a:fillRect/>
          </a:stretch>
        </p:blipFill>
        <p:spPr>
          <a:xfrm>
            <a:off x="5950058" y="86627"/>
            <a:ext cx="916743" cy="916743"/>
          </a:xfrm>
          <a:prstGeom prst="rect">
            <a:avLst/>
          </a:prstGeom>
        </p:spPr>
      </p:pic>
    </p:spTree>
    <p:extLst>
      <p:ext uri="{BB962C8B-B14F-4D97-AF65-F5344CB8AC3E}">
        <p14:creationId xmlns:p14="http://schemas.microsoft.com/office/powerpoint/2010/main" val="263172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82DE65D-BB0F-CFC8-B3A2-925129763051}"/>
              </a:ext>
            </a:extLst>
          </p:cNvPr>
          <p:cNvSpPr>
            <a:spLocks noGrp="1"/>
          </p:cNvSpPr>
          <p:nvPr>
            <p:ph type="body" sz="quarter" idx="16"/>
          </p:nvPr>
        </p:nvSpPr>
        <p:spPr/>
        <p:txBody>
          <a:bodyPr/>
          <a:lstStyle/>
          <a:p>
            <a:endParaRPr lang="fr-FR"/>
          </a:p>
        </p:txBody>
      </p:sp>
      <p:sp>
        <p:nvSpPr>
          <p:cNvPr id="10" name="Espace réservé du texte 9">
            <a:extLst>
              <a:ext uri="{FF2B5EF4-FFF2-40B4-BE49-F238E27FC236}">
                <a16:creationId xmlns:a16="http://schemas.microsoft.com/office/drawing/2014/main" id="{FB81A2A3-EF25-F95D-222D-1AC19A16D90C}"/>
              </a:ext>
            </a:extLst>
          </p:cNvPr>
          <p:cNvSpPr>
            <a:spLocks noGrp="1"/>
          </p:cNvSpPr>
          <p:nvPr>
            <p:ph type="body" sz="quarter" idx="27"/>
          </p:nvPr>
        </p:nvSpPr>
        <p:spPr/>
        <p:txBody>
          <a:bodyPr/>
          <a:lstStyle/>
          <a:p>
            <a:endParaRPr lang="fr-FR"/>
          </a:p>
        </p:txBody>
      </p:sp>
      <p:pic>
        <p:nvPicPr>
          <p:cNvPr id="3" name="Espace réservé du contenu 2">
            <a:extLst>
              <a:ext uri="{FF2B5EF4-FFF2-40B4-BE49-F238E27FC236}">
                <a16:creationId xmlns:a16="http://schemas.microsoft.com/office/drawing/2014/main" id="{00475968-30C3-E302-CE0D-934D53032059}"/>
              </a:ext>
            </a:extLst>
          </p:cNvPr>
          <p:cNvPicPr>
            <a:picLocks noGrp="1" noChangeAspect="1"/>
          </p:cNvPicPr>
          <p:nvPr>
            <p:ph idx="4294967295"/>
          </p:nvPr>
        </p:nvPicPr>
        <p:blipFill>
          <a:blip r:embed="rId2"/>
          <a:stretch>
            <a:fillRect/>
          </a:stretch>
        </p:blipFill>
        <p:spPr>
          <a:xfrm>
            <a:off x="0" y="0"/>
            <a:ext cx="0" cy="0"/>
          </a:xfrm>
        </p:spPr>
      </p:pic>
      <p:pic>
        <p:nvPicPr>
          <p:cNvPr id="6" name="Image 5">
            <a:extLst>
              <a:ext uri="{FF2B5EF4-FFF2-40B4-BE49-F238E27FC236}">
                <a16:creationId xmlns:a16="http://schemas.microsoft.com/office/drawing/2014/main" id="{7524B2BE-F178-905F-330F-813CE71C8824}"/>
              </a:ext>
            </a:extLst>
          </p:cNvPr>
          <p:cNvPicPr>
            <a:picLocks noChangeAspect="1"/>
          </p:cNvPicPr>
          <p:nvPr/>
        </p:nvPicPr>
        <p:blipFill>
          <a:blip r:embed="rId2"/>
          <a:stretch>
            <a:fillRect/>
          </a:stretch>
        </p:blipFill>
        <p:spPr>
          <a:xfrm>
            <a:off x="1179216" y="-36413"/>
            <a:ext cx="9833567" cy="6894413"/>
          </a:xfrm>
          <a:prstGeom prst="rect">
            <a:avLst/>
          </a:prstGeom>
        </p:spPr>
      </p:pic>
      <p:sp>
        <p:nvSpPr>
          <p:cNvPr id="7" name="ZoneTexte 6">
            <a:extLst>
              <a:ext uri="{FF2B5EF4-FFF2-40B4-BE49-F238E27FC236}">
                <a16:creationId xmlns:a16="http://schemas.microsoft.com/office/drawing/2014/main" id="{02A7988D-DBEF-FF02-EA6F-977193F33E34}"/>
              </a:ext>
            </a:extLst>
          </p:cNvPr>
          <p:cNvSpPr txBox="1"/>
          <p:nvPr/>
        </p:nvSpPr>
        <p:spPr>
          <a:xfrm>
            <a:off x="5648325" y="6479143"/>
            <a:ext cx="44767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Espace réservé du texte 3">
            <a:extLst>
              <a:ext uri="{FF2B5EF4-FFF2-40B4-BE49-F238E27FC236}">
                <a16:creationId xmlns:a16="http://schemas.microsoft.com/office/drawing/2014/main" id="{1FC8C08E-3863-2228-6482-FDF4A2F794E3}"/>
              </a:ext>
            </a:extLst>
          </p:cNvPr>
          <p:cNvSpPr txBox="1">
            <a:spLocks/>
          </p:cNvSpPr>
          <p:nvPr/>
        </p:nvSpPr>
        <p:spPr>
          <a:xfrm>
            <a:off x="0" y="9525"/>
            <a:ext cx="12192000" cy="823667"/>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srgbClr val="DA443A"/>
              </a:solidFill>
              <a:effectLst/>
              <a:uLnTx/>
              <a:uFillTx/>
              <a:latin typeface="Montserrat" panose="00000500000000000000" pitchFamily="50"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srgbClr val="DA443A"/>
                </a:solidFill>
                <a:effectLst/>
                <a:uLnTx/>
                <a:uFillTx/>
                <a:latin typeface="Montserrat" panose="00000500000000000000" pitchFamily="50" charset="0"/>
                <a:ea typeface="+mn-ea"/>
                <a:cs typeface="+mn-cs"/>
              </a:rPr>
              <a:t>8 ambitions stratégiques issues des 1ers travaux</a:t>
            </a:r>
          </a:p>
        </p:txBody>
      </p:sp>
      <p:pic>
        <p:nvPicPr>
          <p:cNvPr id="15" name="Image 14">
            <a:extLst>
              <a:ext uri="{FF2B5EF4-FFF2-40B4-BE49-F238E27FC236}">
                <a16:creationId xmlns:a16="http://schemas.microsoft.com/office/drawing/2014/main" id="{2EDB4093-2926-C3D4-1C88-2B09D10858D2}"/>
              </a:ext>
            </a:extLst>
          </p:cNvPr>
          <p:cNvPicPr>
            <a:picLocks noChangeAspect="1"/>
          </p:cNvPicPr>
          <p:nvPr/>
        </p:nvPicPr>
        <p:blipFill>
          <a:blip r:embed="rId3"/>
          <a:stretch>
            <a:fillRect/>
          </a:stretch>
        </p:blipFill>
        <p:spPr>
          <a:xfrm>
            <a:off x="8009662" y="140984"/>
            <a:ext cx="696188" cy="696188"/>
          </a:xfrm>
          <a:prstGeom prst="rect">
            <a:avLst/>
          </a:prstGeom>
        </p:spPr>
      </p:pic>
      <p:sp>
        <p:nvSpPr>
          <p:cNvPr id="16" name="ZoneTexte 15">
            <a:extLst>
              <a:ext uri="{FF2B5EF4-FFF2-40B4-BE49-F238E27FC236}">
                <a16:creationId xmlns:a16="http://schemas.microsoft.com/office/drawing/2014/main" id="{3445F3DA-D77A-1342-5768-976D3C884B51}"/>
              </a:ext>
            </a:extLst>
          </p:cNvPr>
          <p:cNvSpPr txBox="1"/>
          <p:nvPr/>
        </p:nvSpPr>
        <p:spPr>
          <a:xfrm>
            <a:off x="9801225" y="833192"/>
            <a:ext cx="440033" cy="42579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967469"/>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3" id="{88B68386-4D4C-4308-9F49-20CCF9EEE553}" vid="{50D87E7B-42E4-4B68-AC09-9CFCA1ED8953}"/>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5923ECC0DF3D43958A6A294870EAAE" ma:contentTypeVersion="11" ma:contentTypeDescription="Crée un document." ma:contentTypeScope="" ma:versionID="df7d56fd6d6f0bc176815c3ff2efda88">
  <xsd:schema xmlns:xsd="http://www.w3.org/2001/XMLSchema" xmlns:xs="http://www.w3.org/2001/XMLSchema" xmlns:p="http://schemas.microsoft.com/office/2006/metadata/properties" xmlns:ns3="36be14b9-caa6-4e2d-886e-e95a49dcb126" xmlns:ns4="15765e1c-7913-407d-b90b-2b4ccfe60d48" targetNamespace="http://schemas.microsoft.com/office/2006/metadata/properties" ma:root="true" ma:fieldsID="66c123f16989070e7656d651961e4523" ns3:_="" ns4:_="">
    <xsd:import namespace="36be14b9-caa6-4e2d-886e-e95a49dcb126"/>
    <xsd:import namespace="15765e1c-7913-407d-b90b-2b4ccfe60d4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e14b9-caa6-4e2d-886e-e95a49dcb1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765e1c-7913-407d-b90b-2b4ccfe60d48"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SharingHintHash" ma:index="17"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BF438-B661-46C9-9B9F-73E28C444944}">
  <ds:schemaRefs>
    <ds:schemaRef ds:uri="36be14b9-caa6-4e2d-886e-e95a49dcb126"/>
    <ds:schemaRef ds:uri="http://schemas.microsoft.com/office/2006/documentManagement/types"/>
    <ds:schemaRef ds:uri="15765e1c-7913-407d-b90b-2b4ccfe60d48"/>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6BEBDF42-4A6A-439E-B7CF-DE7174A297B3}">
  <ds:schemaRefs>
    <ds:schemaRef ds:uri="http://schemas.microsoft.com/sharepoint/v3/contenttype/forms"/>
  </ds:schemaRefs>
</ds:datastoreItem>
</file>

<file path=customXml/itemProps3.xml><?xml version="1.0" encoding="utf-8"?>
<ds:datastoreItem xmlns:ds="http://schemas.openxmlformats.org/officeDocument/2006/customXml" ds:itemID="{249BDC98-FD97-4709-97E5-A3470AD79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be14b9-caa6-4e2d-886e-e95a49dcb126"/>
    <ds:schemaRef ds:uri="15765e1c-7913-407d-b90b-2b4ccfe60d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2643</TotalTime>
  <Words>1754</Words>
  <Application>Microsoft Office PowerPoint</Application>
  <PresentationFormat>Grand écran</PresentationFormat>
  <Paragraphs>260</Paragraphs>
  <Slides>35</Slides>
  <Notes>5</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35</vt:i4>
      </vt:variant>
    </vt:vector>
  </HeadingPairs>
  <TitlesOfParts>
    <vt:vector size="46" baseType="lpstr">
      <vt:lpstr>Arial</vt:lpstr>
      <vt:lpstr>Calibri</vt:lpstr>
      <vt:lpstr>Calibri Light</vt:lpstr>
      <vt:lpstr>Lucida Grande</vt:lpstr>
      <vt:lpstr>Montserrat</vt:lpstr>
      <vt:lpstr>Montserrat Light</vt:lpstr>
      <vt:lpstr>Montserrat Medium</vt:lpstr>
      <vt:lpstr>Montserrat SemiBold</vt:lpstr>
      <vt:lpstr>Times New Roman</vt:lpstr>
      <vt:lpstr>1_Thème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agnes rastoin</dc:creator>
  <cp:lastModifiedBy>Kim ZEHNER</cp:lastModifiedBy>
  <cp:revision>210</cp:revision>
  <cp:lastPrinted>2021-02-22T10:47:48Z</cp:lastPrinted>
  <dcterms:created xsi:type="dcterms:W3CDTF">2020-12-24T09:18:53Z</dcterms:created>
  <dcterms:modified xsi:type="dcterms:W3CDTF">2023-04-17T11:20:30Z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0x010100A25923ECC0DF3D43958A6A294870EAAE</vt:lpwstr>
  </property>
</Properties>
</file>